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98"/>
  </p:notesMasterIdLst>
  <p:sldIdLst>
    <p:sldId id="256" r:id="rId2"/>
    <p:sldId id="331" r:id="rId3"/>
    <p:sldId id="332" r:id="rId4"/>
    <p:sldId id="257" r:id="rId5"/>
    <p:sldId id="333" r:id="rId6"/>
    <p:sldId id="258" r:id="rId7"/>
    <p:sldId id="271" r:id="rId8"/>
    <p:sldId id="259" r:id="rId9"/>
    <p:sldId id="272" r:id="rId10"/>
    <p:sldId id="266" r:id="rId11"/>
    <p:sldId id="334" r:id="rId12"/>
    <p:sldId id="261" r:id="rId13"/>
    <p:sldId id="260" r:id="rId14"/>
    <p:sldId id="336" r:id="rId15"/>
    <p:sldId id="262" r:id="rId16"/>
    <p:sldId id="356" r:id="rId17"/>
    <p:sldId id="267" r:id="rId18"/>
    <p:sldId id="359" r:id="rId19"/>
    <p:sldId id="325" r:id="rId20"/>
    <p:sldId id="268" r:id="rId21"/>
    <p:sldId id="263" r:id="rId22"/>
    <p:sldId id="275" r:id="rId23"/>
    <p:sldId id="358" r:id="rId24"/>
    <p:sldId id="276" r:id="rId25"/>
    <p:sldId id="264" r:id="rId26"/>
    <p:sldId id="280" r:id="rId27"/>
    <p:sldId id="281" r:id="rId28"/>
    <p:sldId id="282" r:id="rId29"/>
    <p:sldId id="338" r:id="rId30"/>
    <p:sldId id="283" r:id="rId31"/>
    <p:sldId id="284" r:id="rId32"/>
    <p:sldId id="339" r:id="rId33"/>
    <p:sldId id="360" r:id="rId34"/>
    <p:sldId id="326" r:id="rId35"/>
    <p:sldId id="269" r:id="rId36"/>
    <p:sldId id="361" r:id="rId37"/>
    <p:sldId id="274" r:id="rId38"/>
    <p:sldId id="346" r:id="rId39"/>
    <p:sldId id="348" r:id="rId40"/>
    <p:sldId id="345" r:id="rId41"/>
    <p:sldId id="362" r:id="rId42"/>
    <p:sldId id="270" r:id="rId43"/>
    <p:sldId id="285" r:id="rId44"/>
    <p:sldId id="363" r:id="rId45"/>
    <p:sldId id="286" r:id="rId46"/>
    <p:sldId id="291" r:id="rId47"/>
    <p:sldId id="293" r:id="rId48"/>
    <p:sldId id="294" r:id="rId49"/>
    <p:sldId id="300" r:id="rId50"/>
    <p:sldId id="292" r:id="rId51"/>
    <p:sldId id="344" r:id="rId52"/>
    <p:sldId id="364" r:id="rId53"/>
    <p:sldId id="330" r:id="rId54"/>
    <p:sldId id="287" r:id="rId55"/>
    <p:sldId id="288" r:id="rId56"/>
    <p:sldId id="289" r:id="rId57"/>
    <p:sldId id="365" r:id="rId58"/>
    <p:sldId id="290" r:id="rId59"/>
    <p:sldId id="301" r:id="rId60"/>
    <p:sldId id="299" r:id="rId61"/>
    <p:sldId id="350" r:id="rId62"/>
    <p:sldId id="349" r:id="rId63"/>
    <p:sldId id="296" r:id="rId64"/>
    <p:sldId id="315" r:id="rId65"/>
    <p:sldId id="295" r:id="rId66"/>
    <p:sldId id="367" r:id="rId67"/>
    <p:sldId id="327" r:id="rId68"/>
    <p:sldId id="311" r:id="rId69"/>
    <p:sldId id="353" r:id="rId70"/>
    <p:sldId id="310" r:id="rId71"/>
    <p:sldId id="309" r:id="rId72"/>
    <p:sldId id="354" r:id="rId73"/>
    <p:sldId id="308" r:id="rId74"/>
    <p:sldId id="307" r:id="rId75"/>
    <p:sldId id="351" r:id="rId76"/>
    <p:sldId id="306" r:id="rId77"/>
    <p:sldId id="304" r:id="rId78"/>
    <p:sldId id="305" r:id="rId79"/>
    <p:sldId id="355" r:id="rId80"/>
    <p:sldId id="303" r:id="rId81"/>
    <p:sldId id="322" r:id="rId82"/>
    <p:sldId id="321" r:id="rId83"/>
    <p:sldId id="328" r:id="rId84"/>
    <p:sldId id="320" r:id="rId85"/>
    <p:sldId id="319" r:id="rId86"/>
    <p:sldId id="318" r:id="rId87"/>
    <p:sldId id="317" r:id="rId88"/>
    <p:sldId id="316" r:id="rId89"/>
    <p:sldId id="314" r:id="rId90"/>
    <p:sldId id="302" r:id="rId91"/>
    <p:sldId id="329" r:id="rId92"/>
    <p:sldId id="273" r:id="rId93"/>
    <p:sldId id="312" r:id="rId94"/>
    <p:sldId id="323" r:id="rId95"/>
    <p:sldId id="335" r:id="rId96"/>
    <p:sldId id="324" r:id="rId9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id="{BFF577B2-63A1-4557-AD96-24B166EB7A35}">
          <p14:sldIdLst>
            <p14:sldId id="256"/>
            <p14:sldId id="331"/>
            <p14:sldId id="332"/>
            <p14:sldId id="257"/>
            <p14:sldId id="333"/>
            <p14:sldId id="258"/>
            <p14:sldId id="271"/>
            <p14:sldId id="259"/>
            <p14:sldId id="272"/>
            <p14:sldId id="266"/>
            <p14:sldId id="334"/>
            <p14:sldId id="261"/>
            <p14:sldId id="260"/>
            <p14:sldId id="336"/>
            <p14:sldId id="262"/>
            <p14:sldId id="356"/>
            <p14:sldId id="267"/>
            <p14:sldId id="359"/>
            <p14:sldId id="325"/>
          </p14:sldIdLst>
        </p14:section>
        <p14:section name="Hour 2" id="{251219CC-58C3-4773-B892-321CF9ED5187}">
          <p14:sldIdLst>
            <p14:sldId id="268"/>
            <p14:sldId id="263"/>
            <p14:sldId id="275"/>
            <p14:sldId id="358"/>
            <p14:sldId id="276"/>
            <p14:sldId id="264"/>
            <p14:sldId id="280"/>
            <p14:sldId id="281"/>
            <p14:sldId id="282"/>
            <p14:sldId id="338"/>
            <p14:sldId id="283"/>
            <p14:sldId id="284"/>
            <p14:sldId id="339"/>
            <p14:sldId id="360"/>
            <p14:sldId id="326"/>
          </p14:sldIdLst>
        </p14:section>
        <p14:section name="Hour 3" id="{0AE8A321-4037-43CF-BAD0-505B05AA7805}">
          <p14:sldIdLst>
            <p14:sldId id="269"/>
            <p14:sldId id="361"/>
            <p14:sldId id="274"/>
            <p14:sldId id="346"/>
            <p14:sldId id="348"/>
            <p14:sldId id="345"/>
            <p14:sldId id="362"/>
            <p14:sldId id="270"/>
            <p14:sldId id="285"/>
            <p14:sldId id="363"/>
            <p14:sldId id="286"/>
            <p14:sldId id="291"/>
            <p14:sldId id="293"/>
            <p14:sldId id="294"/>
            <p14:sldId id="300"/>
            <p14:sldId id="292"/>
            <p14:sldId id="344"/>
            <p14:sldId id="364"/>
            <p14:sldId id="330"/>
          </p14:sldIdLst>
        </p14:section>
        <p14:section name="Hour 4" id="{6DB82E52-6637-4254-BAAA-B896F4E3DDB2}">
          <p14:sldIdLst>
            <p14:sldId id="287"/>
            <p14:sldId id="288"/>
            <p14:sldId id="289"/>
            <p14:sldId id="365"/>
            <p14:sldId id="290"/>
            <p14:sldId id="301"/>
            <p14:sldId id="299"/>
            <p14:sldId id="350"/>
            <p14:sldId id="349"/>
            <p14:sldId id="296"/>
            <p14:sldId id="315"/>
            <p14:sldId id="295"/>
            <p14:sldId id="367"/>
            <p14:sldId id="327"/>
          </p14:sldIdLst>
        </p14:section>
        <p14:section name="Hour 5" id="{500785C4-46CD-40D2-AF06-DFC24D4F206B}">
          <p14:sldIdLst>
            <p14:sldId id="311"/>
            <p14:sldId id="353"/>
            <p14:sldId id="310"/>
            <p14:sldId id="309"/>
            <p14:sldId id="354"/>
            <p14:sldId id="308"/>
            <p14:sldId id="307"/>
            <p14:sldId id="351"/>
            <p14:sldId id="306"/>
            <p14:sldId id="304"/>
            <p14:sldId id="305"/>
            <p14:sldId id="355"/>
            <p14:sldId id="303"/>
            <p14:sldId id="322"/>
            <p14:sldId id="321"/>
            <p14:sldId id="328"/>
          </p14:sldIdLst>
        </p14:section>
        <p14:section name="Hour 6" id="{F7489F58-F3B2-42C2-808C-A40CA3ACB545}">
          <p14:sldIdLst>
            <p14:sldId id="320"/>
            <p14:sldId id="319"/>
            <p14:sldId id="318"/>
            <p14:sldId id="317"/>
            <p14:sldId id="316"/>
            <p14:sldId id="314"/>
            <p14:sldId id="302"/>
            <p14:sldId id="329"/>
          </p14:sldIdLst>
        </p14:section>
        <p14:section name="End" id="{8CAE2508-8ECF-47E2-9515-DBF066255B10}">
          <p14:sldIdLst>
            <p14:sldId id="273"/>
            <p14:sldId id="312"/>
            <p14:sldId id="323"/>
            <p14:sldId id="335"/>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F70B4-C9C6-43B6-B12A-FBAA9A49365D}" v="1" dt="2020-11-25T14:34:51.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7" autoAdjust="0"/>
    <p:restoredTop sz="75529" autoAdjust="0"/>
  </p:normalViewPr>
  <p:slideViewPr>
    <p:cSldViewPr snapToGrid="0">
      <p:cViewPr varScale="1">
        <p:scale>
          <a:sx n="54" d="100"/>
          <a:sy n="54" d="100"/>
        </p:scale>
        <p:origin x="1066" y="48"/>
      </p:cViewPr>
      <p:guideLst>
        <p:guide orient="horz" pos="2160"/>
        <p:guide pos="3840"/>
      </p:guideLst>
    </p:cSldViewPr>
  </p:slideViewPr>
  <p:outlineViewPr>
    <p:cViewPr>
      <p:scale>
        <a:sx n="33" d="100"/>
        <a:sy n="33" d="100"/>
      </p:scale>
      <p:origin x="0" y="-92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CFC8D8-7905-43C6-9E46-53FF590CB604}"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6D8DE090-F874-4C54-8C31-DAF90C0FFC87}">
      <dgm:prSet/>
      <dgm:spPr/>
      <dgm:t>
        <a:bodyPr/>
        <a:lstStyle/>
        <a:p>
          <a:r>
            <a:rPr lang="en-US" u="sng"/>
            <a:t>Application</a:t>
          </a:r>
          <a:r>
            <a:rPr lang="en-US"/>
            <a:t> - any kind of external executable, including command-line utilities such as Ping and Ipconfig</a:t>
          </a:r>
        </a:p>
      </dgm:t>
    </dgm:pt>
    <dgm:pt modelId="{3E7BD34E-5281-4BE8-9D70-8D422D2047D3}" type="parTrans" cxnId="{B2FBA9EE-4330-480B-ABE8-D6020D5864AF}">
      <dgm:prSet/>
      <dgm:spPr/>
      <dgm:t>
        <a:bodyPr/>
        <a:lstStyle/>
        <a:p>
          <a:endParaRPr lang="en-US"/>
        </a:p>
      </dgm:t>
    </dgm:pt>
    <dgm:pt modelId="{B14BFFC3-01F5-4E6A-805A-E28D41A3AA50}" type="sibTrans" cxnId="{B2FBA9EE-4330-480B-ABE8-D6020D5864AF}">
      <dgm:prSet/>
      <dgm:spPr/>
      <dgm:t>
        <a:bodyPr/>
        <a:lstStyle/>
        <a:p>
          <a:endParaRPr lang="en-US"/>
        </a:p>
      </dgm:t>
    </dgm:pt>
    <dgm:pt modelId="{738CADFB-A2F2-4CC7-B680-C9987768D5AA}">
      <dgm:prSet/>
      <dgm:spPr/>
      <dgm:t>
        <a:bodyPr/>
        <a:lstStyle/>
        <a:p>
          <a:r>
            <a:rPr lang="en-US" u="sng"/>
            <a:t>Command</a:t>
          </a:r>
          <a:r>
            <a:rPr lang="en-US"/>
            <a:t> - the generic term that we use to refer to any or all of the preceding terms.</a:t>
          </a:r>
        </a:p>
      </dgm:t>
    </dgm:pt>
    <dgm:pt modelId="{7E778012-687A-47C0-8CAB-1C5776394C23}" type="parTrans" cxnId="{F5AA2E04-F35A-428E-AFFF-D55417FAA635}">
      <dgm:prSet/>
      <dgm:spPr/>
      <dgm:t>
        <a:bodyPr/>
        <a:lstStyle/>
        <a:p>
          <a:endParaRPr lang="en-US"/>
        </a:p>
      </dgm:t>
    </dgm:pt>
    <dgm:pt modelId="{75E5C242-E8BC-4FCF-B1C4-7DF27EE514EF}" type="sibTrans" cxnId="{F5AA2E04-F35A-428E-AFFF-D55417FAA635}">
      <dgm:prSet/>
      <dgm:spPr/>
      <dgm:t>
        <a:bodyPr/>
        <a:lstStyle/>
        <a:p>
          <a:endParaRPr lang="en-US"/>
        </a:p>
      </dgm:t>
    </dgm:pt>
    <dgm:pt modelId="{360E2A28-429C-4FD7-AE0B-8416D03443CE}">
      <dgm:prSet/>
      <dgm:spPr/>
      <dgm:t>
        <a:bodyPr/>
        <a:lstStyle/>
        <a:p>
          <a:r>
            <a:rPr lang="en-US" u="sng"/>
            <a:t>Aliases</a:t>
          </a:r>
          <a:r>
            <a:rPr lang="en-US"/>
            <a:t> – shortcut to a command or cmdlet</a:t>
          </a:r>
        </a:p>
      </dgm:t>
    </dgm:pt>
    <dgm:pt modelId="{B0758F7C-8E8C-4BB4-9217-6A04BA90D0DA}" type="parTrans" cxnId="{255C9645-1CFE-4E3E-806B-157554E9A6B4}">
      <dgm:prSet/>
      <dgm:spPr/>
      <dgm:t>
        <a:bodyPr/>
        <a:lstStyle/>
        <a:p>
          <a:endParaRPr lang="en-US"/>
        </a:p>
      </dgm:t>
    </dgm:pt>
    <dgm:pt modelId="{FA5907A2-6670-4704-A5D8-6247DDC8A289}" type="sibTrans" cxnId="{255C9645-1CFE-4E3E-806B-157554E9A6B4}">
      <dgm:prSet/>
      <dgm:spPr/>
      <dgm:t>
        <a:bodyPr/>
        <a:lstStyle/>
        <a:p>
          <a:endParaRPr lang="en-US"/>
        </a:p>
      </dgm:t>
    </dgm:pt>
    <dgm:pt modelId="{CFAB6E3F-6062-45DF-B12B-1F6674651B8C}" type="pres">
      <dgm:prSet presAssocID="{FBCFC8D8-7905-43C6-9E46-53FF590CB604}" presName="hierChild1" presStyleCnt="0">
        <dgm:presLayoutVars>
          <dgm:chPref val="1"/>
          <dgm:dir/>
          <dgm:animOne val="branch"/>
          <dgm:animLvl val="lvl"/>
          <dgm:resizeHandles/>
        </dgm:presLayoutVars>
      </dgm:prSet>
      <dgm:spPr/>
    </dgm:pt>
    <dgm:pt modelId="{56DEC274-06E9-4FF6-BD55-4E6D125DA180}" type="pres">
      <dgm:prSet presAssocID="{6D8DE090-F874-4C54-8C31-DAF90C0FFC87}" presName="hierRoot1" presStyleCnt="0"/>
      <dgm:spPr/>
    </dgm:pt>
    <dgm:pt modelId="{782F26CE-EDC1-4441-848A-FC74F9943C71}" type="pres">
      <dgm:prSet presAssocID="{6D8DE090-F874-4C54-8C31-DAF90C0FFC87}" presName="composite" presStyleCnt="0"/>
      <dgm:spPr/>
    </dgm:pt>
    <dgm:pt modelId="{1781687F-AFD7-426B-88E3-D35A4A009E39}" type="pres">
      <dgm:prSet presAssocID="{6D8DE090-F874-4C54-8C31-DAF90C0FFC87}" presName="background" presStyleLbl="node0" presStyleIdx="0" presStyleCnt="3"/>
      <dgm:spPr/>
    </dgm:pt>
    <dgm:pt modelId="{27001D6E-4256-41F9-AEF7-484257BCA813}" type="pres">
      <dgm:prSet presAssocID="{6D8DE090-F874-4C54-8C31-DAF90C0FFC87}" presName="text" presStyleLbl="fgAcc0" presStyleIdx="0" presStyleCnt="3">
        <dgm:presLayoutVars>
          <dgm:chPref val="3"/>
        </dgm:presLayoutVars>
      </dgm:prSet>
      <dgm:spPr/>
    </dgm:pt>
    <dgm:pt modelId="{C167515F-A305-4CE4-B683-06853B005518}" type="pres">
      <dgm:prSet presAssocID="{6D8DE090-F874-4C54-8C31-DAF90C0FFC87}" presName="hierChild2" presStyleCnt="0"/>
      <dgm:spPr/>
    </dgm:pt>
    <dgm:pt modelId="{88BD5240-53D7-47E4-914F-26B0CC9D7E24}" type="pres">
      <dgm:prSet presAssocID="{738CADFB-A2F2-4CC7-B680-C9987768D5AA}" presName="hierRoot1" presStyleCnt="0"/>
      <dgm:spPr/>
    </dgm:pt>
    <dgm:pt modelId="{8FA8BD77-03FF-4D30-86E2-53050F8651E4}" type="pres">
      <dgm:prSet presAssocID="{738CADFB-A2F2-4CC7-B680-C9987768D5AA}" presName="composite" presStyleCnt="0"/>
      <dgm:spPr/>
    </dgm:pt>
    <dgm:pt modelId="{704A103A-ACB8-4632-BDCE-E0A7BA07527D}" type="pres">
      <dgm:prSet presAssocID="{738CADFB-A2F2-4CC7-B680-C9987768D5AA}" presName="background" presStyleLbl="node0" presStyleIdx="1" presStyleCnt="3"/>
      <dgm:spPr/>
    </dgm:pt>
    <dgm:pt modelId="{2B97B5C4-91B0-437B-A360-5A84AF46FDA2}" type="pres">
      <dgm:prSet presAssocID="{738CADFB-A2F2-4CC7-B680-C9987768D5AA}" presName="text" presStyleLbl="fgAcc0" presStyleIdx="1" presStyleCnt="3">
        <dgm:presLayoutVars>
          <dgm:chPref val="3"/>
        </dgm:presLayoutVars>
      </dgm:prSet>
      <dgm:spPr/>
    </dgm:pt>
    <dgm:pt modelId="{123F2C8E-13CC-4988-A633-EA3E804FE391}" type="pres">
      <dgm:prSet presAssocID="{738CADFB-A2F2-4CC7-B680-C9987768D5AA}" presName="hierChild2" presStyleCnt="0"/>
      <dgm:spPr/>
    </dgm:pt>
    <dgm:pt modelId="{EF633CB0-75BD-4921-BE53-E1419B7A6889}" type="pres">
      <dgm:prSet presAssocID="{360E2A28-429C-4FD7-AE0B-8416D03443CE}" presName="hierRoot1" presStyleCnt="0"/>
      <dgm:spPr/>
    </dgm:pt>
    <dgm:pt modelId="{BB1C6396-9BA9-4D6E-9B9B-D60DB2ED3822}" type="pres">
      <dgm:prSet presAssocID="{360E2A28-429C-4FD7-AE0B-8416D03443CE}" presName="composite" presStyleCnt="0"/>
      <dgm:spPr/>
    </dgm:pt>
    <dgm:pt modelId="{92508CB8-9DED-4FBF-A270-E34793CA5B82}" type="pres">
      <dgm:prSet presAssocID="{360E2A28-429C-4FD7-AE0B-8416D03443CE}" presName="background" presStyleLbl="node0" presStyleIdx="2" presStyleCnt="3"/>
      <dgm:spPr/>
    </dgm:pt>
    <dgm:pt modelId="{D0ADE095-7FB9-472B-AACC-FF5C1FB500CF}" type="pres">
      <dgm:prSet presAssocID="{360E2A28-429C-4FD7-AE0B-8416D03443CE}" presName="text" presStyleLbl="fgAcc0" presStyleIdx="2" presStyleCnt="3">
        <dgm:presLayoutVars>
          <dgm:chPref val="3"/>
        </dgm:presLayoutVars>
      </dgm:prSet>
      <dgm:spPr/>
    </dgm:pt>
    <dgm:pt modelId="{99B04DAC-D1C6-4D02-90B1-8785E7E7BC8A}" type="pres">
      <dgm:prSet presAssocID="{360E2A28-429C-4FD7-AE0B-8416D03443CE}" presName="hierChild2" presStyleCnt="0"/>
      <dgm:spPr/>
    </dgm:pt>
  </dgm:ptLst>
  <dgm:cxnLst>
    <dgm:cxn modelId="{F5AA2E04-F35A-428E-AFFF-D55417FAA635}" srcId="{FBCFC8D8-7905-43C6-9E46-53FF590CB604}" destId="{738CADFB-A2F2-4CC7-B680-C9987768D5AA}" srcOrd="1" destOrd="0" parTransId="{7E778012-687A-47C0-8CAB-1C5776394C23}" sibTransId="{75E5C242-E8BC-4FCF-B1C4-7DF27EE514EF}"/>
    <dgm:cxn modelId="{855D6162-A444-41F3-9C99-60E3BEBE9373}" type="presOf" srcId="{FBCFC8D8-7905-43C6-9E46-53FF590CB604}" destId="{CFAB6E3F-6062-45DF-B12B-1F6674651B8C}" srcOrd="0" destOrd="0" presId="urn:microsoft.com/office/officeart/2005/8/layout/hierarchy1"/>
    <dgm:cxn modelId="{255C9645-1CFE-4E3E-806B-157554E9A6B4}" srcId="{FBCFC8D8-7905-43C6-9E46-53FF590CB604}" destId="{360E2A28-429C-4FD7-AE0B-8416D03443CE}" srcOrd="2" destOrd="0" parTransId="{B0758F7C-8E8C-4BB4-9217-6A04BA90D0DA}" sibTransId="{FA5907A2-6670-4704-A5D8-6247DDC8A289}"/>
    <dgm:cxn modelId="{770EFC98-0D3E-4983-9C55-0CC4DA7FEC54}" type="presOf" srcId="{6D8DE090-F874-4C54-8C31-DAF90C0FFC87}" destId="{27001D6E-4256-41F9-AEF7-484257BCA813}" srcOrd="0" destOrd="0" presId="urn:microsoft.com/office/officeart/2005/8/layout/hierarchy1"/>
    <dgm:cxn modelId="{AE5621E1-FB05-45D7-B1D4-482A30320AFA}" type="presOf" srcId="{738CADFB-A2F2-4CC7-B680-C9987768D5AA}" destId="{2B97B5C4-91B0-437B-A360-5A84AF46FDA2}" srcOrd="0" destOrd="0" presId="urn:microsoft.com/office/officeart/2005/8/layout/hierarchy1"/>
    <dgm:cxn modelId="{BBE88BED-9F02-407A-9CB7-3641838FA906}" type="presOf" srcId="{360E2A28-429C-4FD7-AE0B-8416D03443CE}" destId="{D0ADE095-7FB9-472B-AACC-FF5C1FB500CF}" srcOrd="0" destOrd="0" presId="urn:microsoft.com/office/officeart/2005/8/layout/hierarchy1"/>
    <dgm:cxn modelId="{B2FBA9EE-4330-480B-ABE8-D6020D5864AF}" srcId="{FBCFC8D8-7905-43C6-9E46-53FF590CB604}" destId="{6D8DE090-F874-4C54-8C31-DAF90C0FFC87}" srcOrd="0" destOrd="0" parTransId="{3E7BD34E-5281-4BE8-9D70-8D422D2047D3}" sibTransId="{B14BFFC3-01F5-4E6A-805A-E28D41A3AA50}"/>
    <dgm:cxn modelId="{F6E4DF1A-2B87-4A49-90F3-6248E698E12D}" type="presParOf" srcId="{CFAB6E3F-6062-45DF-B12B-1F6674651B8C}" destId="{56DEC274-06E9-4FF6-BD55-4E6D125DA180}" srcOrd="0" destOrd="0" presId="urn:microsoft.com/office/officeart/2005/8/layout/hierarchy1"/>
    <dgm:cxn modelId="{DCCE224B-B043-4F97-BF4A-A808D6B88EDA}" type="presParOf" srcId="{56DEC274-06E9-4FF6-BD55-4E6D125DA180}" destId="{782F26CE-EDC1-4441-848A-FC74F9943C71}" srcOrd="0" destOrd="0" presId="urn:microsoft.com/office/officeart/2005/8/layout/hierarchy1"/>
    <dgm:cxn modelId="{E0FBD391-8B7C-4297-B470-75F03623B7FD}" type="presParOf" srcId="{782F26CE-EDC1-4441-848A-FC74F9943C71}" destId="{1781687F-AFD7-426B-88E3-D35A4A009E39}" srcOrd="0" destOrd="0" presId="urn:microsoft.com/office/officeart/2005/8/layout/hierarchy1"/>
    <dgm:cxn modelId="{E0E273D6-C28A-428B-B481-7349171D8F5F}" type="presParOf" srcId="{782F26CE-EDC1-4441-848A-FC74F9943C71}" destId="{27001D6E-4256-41F9-AEF7-484257BCA813}" srcOrd="1" destOrd="0" presId="urn:microsoft.com/office/officeart/2005/8/layout/hierarchy1"/>
    <dgm:cxn modelId="{C100DF5B-7153-48ED-B91E-0B82A4C2DBEA}" type="presParOf" srcId="{56DEC274-06E9-4FF6-BD55-4E6D125DA180}" destId="{C167515F-A305-4CE4-B683-06853B005518}" srcOrd="1" destOrd="0" presId="urn:microsoft.com/office/officeart/2005/8/layout/hierarchy1"/>
    <dgm:cxn modelId="{D5D42BBB-A1E0-41BA-B0FE-09995835AE3E}" type="presParOf" srcId="{CFAB6E3F-6062-45DF-B12B-1F6674651B8C}" destId="{88BD5240-53D7-47E4-914F-26B0CC9D7E24}" srcOrd="1" destOrd="0" presId="urn:microsoft.com/office/officeart/2005/8/layout/hierarchy1"/>
    <dgm:cxn modelId="{D48F2B9E-0F78-43D6-B01F-E17A92415E15}" type="presParOf" srcId="{88BD5240-53D7-47E4-914F-26B0CC9D7E24}" destId="{8FA8BD77-03FF-4D30-86E2-53050F8651E4}" srcOrd="0" destOrd="0" presId="urn:microsoft.com/office/officeart/2005/8/layout/hierarchy1"/>
    <dgm:cxn modelId="{44076684-2670-4013-A4DF-F8EE7E875EE8}" type="presParOf" srcId="{8FA8BD77-03FF-4D30-86E2-53050F8651E4}" destId="{704A103A-ACB8-4632-BDCE-E0A7BA07527D}" srcOrd="0" destOrd="0" presId="urn:microsoft.com/office/officeart/2005/8/layout/hierarchy1"/>
    <dgm:cxn modelId="{929CC90D-C218-40A2-87C2-687CBDB0705E}" type="presParOf" srcId="{8FA8BD77-03FF-4D30-86E2-53050F8651E4}" destId="{2B97B5C4-91B0-437B-A360-5A84AF46FDA2}" srcOrd="1" destOrd="0" presId="urn:microsoft.com/office/officeart/2005/8/layout/hierarchy1"/>
    <dgm:cxn modelId="{E4C3D070-1A29-443D-947A-91B81CA58D2E}" type="presParOf" srcId="{88BD5240-53D7-47E4-914F-26B0CC9D7E24}" destId="{123F2C8E-13CC-4988-A633-EA3E804FE391}" srcOrd="1" destOrd="0" presId="urn:microsoft.com/office/officeart/2005/8/layout/hierarchy1"/>
    <dgm:cxn modelId="{746CAFA2-5832-4847-B46A-E2CA2E31C6FD}" type="presParOf" srcId="{CFAB6E3F-6062-45DF-B12B-1F6674651B8C}" destId="{EF633CB0-75BD-4921-BE53-E1419B7A6889}" srcOrd="2" destOrd="0" presId="urn:microsoft.com/office/officeart/2005/8/layout/hierarchy1"/>
    <dgm:cxn modelId="{2523C805-61DD-4B10-85C4-A272F3C73D24}" type="presParOf" srcId="{EF633CB0-75BD-4921-BE53-E1419B7A6889}" destId="{BB1C6396-9BA9-4D6E-9B9B-D60DB2ED3822}" srcOrd="0" destOrd="0" presId="urn:microsoft.com/office/officeart/2005/8/layout/hierarchy1"/>
    <dgm:cxn modelId="{1F1629F2-D604-4C3A-9844-754F09031B9A}" type="presParOf" srcId="{BB1C6396-9BA9-4D6E-9B9B-D60DB2ED3822}" destId="{92508CB8-9DED-4FBF-A270-E34793CA5B82}" srcOrd="0" destOrd="0" presId="urn:microsoft.com/office/officeart/2005/8/layout/hierarchy1"/>
    <dgm:cxn modelId="{0C261928-EA48-4FF2-8B4C-0E5DB302D297}" type="presParOf" srcId="{BB1C6396-9BA9-4D6E-9B9B-D60DB2ED3822}" destId="{D0ADE095-7FB9-472B-AACC-FF5C1FB500CF}" srcOrd="1" destOrd="0" presId="urn:microsoft.com/office/officeart/2005/8/layout/hierarchy1"/>
    <dgm:cxn modelId="{8839AAF9-20EF-478F-86A2-8655E18E1178}" type="presParOf" srcId="{EF633CB0-75BD-4921-BE53-E1419B7A6889}" destId="{99B04DAC-D1C6-4D02-90B1-8785E7E7BC8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dirty="0"/>
            <a:t>ADSI</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effectLst/>
            </a:rPr>
            <a:t>An Active Directory Service Interfaces (ADSI) query</a:t>
          </a:r>
          <a:endParaRPr lang="en-US" sz="2400" dirty="0"/>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dirty="0"/>
            <a:t>CHAR</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A Unicode 16-bit Character</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dirty="0"/>
            <a:t>BYTE</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An 8-Bit unsigned Character</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dirty="0"/>
            <a:t>INT</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32-BIT Signed Integer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LONG</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64-BIT Signed Integer</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A249EB8C-1C4E-49A4-A6F4-F467619BFB88}" type="pres">
      <dgm:prSet presAssocID="{29EAF606-8B30-4047-81F6-115BA2785C8C}" presName="linNode" presStyleCnt="0"/>
      <dgm:spPr/>
    </dgm:pt>
    <dgm:pt modelId="{52AA05C4-7677-4910-A11B-2B72A0310CBD}" type="pres">
      <dgm:prSet presAssocID="{29EAF606-8B30-4047-81F6-115BA2785C8C}" presName="parentText" presStyleLbl="alignNode1" presStyleIdx="1" presStyleCnt="5">
        <dgm:presLayoutVars>
          <dgm:chMax val="1"/>
          <dgm:bulletEnabled/>
        </dgm:presLayoutVars>
      </dgm:prSet>
      <dgm:spPr/>
    </dgm:pt>
    <dgm:pt modelId="{B206EB50-AFB2-4F65-9F57-2E126203DF41}" type="pres">
      <dgm:prSet presAssocID="{29EAF606-8B30-4047-81F6-115BA2785C8C}" presName="descendantText" presStyleLbl="alignAccFollowNode1" presStyleIdx="1" presStyleCnt="5">
        <dgm:presLayoutVars>
          <dgm:bulletEnabled/>
        </dgm:presLayoutVars>
      </dgm:prSet>
      <dgm:spPr/>
    </dgm:pt>
    <dgm:pt modelId="{C20A3AAD-E893-44EC-BE79-D916DE1AC5B9}"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C942891-B3B4-4813-97DB-DF7E4F101781}" type="presOf" srcId="{29EAF606-8B30-4047-81F6-115BA2785C8C}" destId="{52AA05C4-7677-4910-A11B-2B72A0310CBD}"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F9770CE7-D711-4E99-A7D6-E3CDBA0E293D}" type="presOf" srcId="{57B6242F-A588-47CC-80B2-8179C323E2A0}" destId="{B206EB50-AFB2-4F65-9F57-2E126203DF41}" srcOrd="0" destOrd="0" presId="urn:microsoft.com/office/officeart/2016/7/layout/VerticalSolidActionList"/>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A6FEE325-B78A-473A-A417-313794432BCF}" type="presParOf" srcId="{A5D8B197-D9B9-462C-B147-D05F1D703911}" destId="{A249EB8C-1C4E-49A4-A6F4-F467619BFB88}" srcOrd="2" destOrd="0" presId="urn:microsoft.com/office/officeart/2016/7/layout/VerticalSolidActionList"/>
    <dgm:cxn modelId="{A15596DF-BAC5-446A-B40D-09FBADDE3C66}" type="presParOf" srcId="{A249EB8C-1C4E-49A4-A6F4-F467619BFB88}" destId="{52AA05C4-7677-4910-A11B-2B72A0310CBD}" srcOrd="0" destOrd="0" presId="urn:microsoft.com/office/officeart/2016/7/layout/VerticalSolidActionList"/>
    <dgm:cxn modelId="{10352C0F-A764-4AA0-B7BF-AF1CF2A34C7E}" type="presParOf" srcId="{A249EB8C-1C4E-49A4-A6F4-F467619BFB88}" destId="{B206EB50-AFB2-4F65-9F57-2E126203DF41}" srcOrd="1" destOrd="0" presId="urn:microsoft.com/office/officeart/2016/7/layout/VerticalSolidActionList"/>
    <dgm:cxn modelId="{75CAC4C2-34A0-48A4-A220-E0EF91482BFA}" type="presParOf" srcId="{A5D8B197-D9B9-462C-B147-D05F1D703911}" destId="{C20A3AAD-E893-44EC-BE79-D916DE1AC5B9}"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63EDDD-585A-481E-AAB0-5EEBBE8528C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12787647-42FE-4F68-8485-D29550A01D9C}">
      <dgm:prSet custT="1"/>
      <dgm:spPr/>
      <dgm:t>
        <a:bodyPr/>
        <a:lstStyle/>
        <a:p>
          <a:r>
            <a:rPr lang="en-US" sz="2400" dirty="0">
              <a:solidFill>
                <a:schemeClr val="bg1"/>
              </a:solidFill>
            </a:rPr>
            <a:t>[bool]      Boolean True/False value</a:t>
          </a:r>
        </a:p>
      </dgm:t>
    </dgm:pt>
    <dgm:pt modelId="{74D88E70-A543-4E3A-833D-E428DA7D02CE}" type="parTrans" cxnId="{5088C34B-9D0B-4802-A567-E7EAA0B429BD}">
      <dgm:prSet/>
      <dgm:spPr/>
      <dgm:t>
        <a:bodyPr/>
        <a:lstStyle/>
        <a:p>
          <a:endParaRPr lang="en-US" sz="2400">
            <a:solidFill>
              <a:schemeClr val="bg1"/>
            </a:solidFill>
          </a:endParaRPr>
        </a:p>
      </dgm:t>
    </dgm:pt>
    <dgm:pt modelId="{DD58BBAA-67CD-4347-9061-DEC17BA8AE6C}" type="sibTrans" cxnId="{5088C34B-9D0B-4802-A567-E7EAA0B429BD}">
      <dgm:prSet/>
      <dgm:spPr/>
      <dgm:t>
        <a:bodyPr/>
        <a:lstStyle/>
        <a:p>
          <a:endParaRPr lang="en-US" sz="2400">
            <a:solidFill>
              <a:schemeClr val="bg1"/>
            </a:solidFill>
          </a:endParaRPr>
        </a:p>
      </dgm:t>
    </dgm:pt>
    <dgm:pt modelId="{4B8FFA46-DDA5-4839-B0DF-F63FDBF5A4FD}">
      <dgm:prSet custT="1"/>
      <dgm:spPr/>
      <dgm:t>
        <a:bodyPr/>
        <a:lstStyle/>
        <a:p>
          <a:r>
            <a:rPr lang="en-US" sz="2400" dirty="0">
              <a:solidFill>
                <a:schemeClr val="bg1"/>
              </a:solidFill>
            </a:rPr>
            <a:t>[</a:t>
          </a:r>
          <a:r>
            <a:rPr lang="en-US" sz="2400" dirty="0" err="1">
              <a:solidFill>
                <a:schemeClr val="bg1"/>
              </a:solidFill>
            </a:rPr>
            <a:t>DateTime</a:t>
          </a:r>
          <a:r>
            <a:rPr lang="en-US" sz="2400" dirty="0">
              <a:solidFill>
                <a:schemeClr val="bg1"/>
              </a:solidFill>
            </a:rPr>
            <a:t>]  Date and Time</a:t>
          </a:r>
        </a:p>
      </dgm:t>
    </dgm:pt>
    <dgm:pt modelId="{C8BC7DFA-59CD-4DB2-BFEE-76A890DBCABC}" type="parTrans" cxnId="{1636A149-02DA-43A6-951D-C57764432C5C}">
      <dgm:prSet/>
      <dgm:spPr/>
      <dgm:t>
        <a:bodyPr/>
        <a:lstStyle/>
        <a:p>
          <a:endParaRPr lang="en-US" sz="2400">
            <a:solidFill>
              <a:schemeClr val="bg1"/>
            </a:solidFill>
          </a:endParaRPr>
        </a:p>
      </dgm:t>
    </dgm:pt>
    <dgm:pt modelId="{B3748C85-197A-46BF-A93E-C1E7526F6E98}" type="sibTrans" cxnId="{1636A149-02DA-43A6-951D-C57764432C5C}">
      <dgm:prSet/>
      <dgm:spPr/>
      <dgm:t>
        <a:bodyPr/>
        <a:lstStyle/>
        <a:p>
          <a:endParaRPr lang="en-US" sz="2400">
            <a:solidFill>
              <a:schemeClr val="bg1"/>
            </a:solidFill>
          </a:endParaRPr>
        </a:p>
      </dgm:t>
    </dgm:pt>
    <dgm:pt modelId="{DE598435-E305-4F3C-89E2-BF5FFF150803}">
      <dgm:prSet custT="1"/>
      <dgm:spPr/>
      <dgm:t>
        <a:bodyPr/>
        <a:lstStyle/>
        <a:p>
          <a:r>
            <a:rPr lang="en-US" sz="2400">
              <a:solidFill>
                <a:schemeClr val="bg1"/>
              </a:solidFill>
            </a:rPr>
            <a:t>[array]     An array of values</a:t>
          </a:r>
        </a:p>
      </dgm:t>
    </dgm:pt>
    <dgm:pt modelId="{F4443874-9217-432C-8F41-3547CA17009F}" type="parTrans" cxnId="{54453019-9A68-4570-96B7-7EBA7961DFB5}">
      <dgm:prSet/>
      <dgm:spPr/>
      <dgm:t>
        <a:bodyPr/>
        <a:lstStyle/>
        <a:p>
          <a:endParaRPr lang="en-US" sz="2400">
            <a:solidFill>
              <a:schemeClr val="bg1"/>
            </a:solidFill>
          </a:endParaRPr>
        </a:p>
      </dgm:t>
    </dgm:pt>
    <dgm:pt modelId="{8923DD9E-A2BD-4D32-8B40-F8764FDB7C3E}" type="sibTrans" cxnId="{54453019-9A68-4570-96B7-7EBA7961DFB5}">
      <dgm:prSet/>
      <dgm:spPr/>
      <dgm:t>
        <a:bodyPr/>
        <a:lstStyle/>
        <a:p>
          <a:endParaRPr lang="en-US" sz="2400">
            <a:solidFill>
              <a:schemeClr val="bg1"/>
            </a:solidFill>
          </a:endParaRPr>
        </a:p>
      </dgm:t>
    </dgm:pt>
    <dgm:pt modelId="{1E326DA5-ACBF-4C8B-B0E0-5627A58E7FFC}">
      <dgm:prSet custT="1"/>
      <dgm:spPr/>
      <dgm:t>
        <a:bodyPr/>
        <a:lstStyle/>
        <a:p>
          <a:r>
            <a:rPr lang="en-US" sz="2400">
              <a:solidFill>
                <a:schemeClr val="bg1"/>
              </a:solidFill>
            </a:rPr>
            <a:t>[hashtable] Hashtable object</a:t>
          </a:r>
        </a:p>
      </dgm:t>
    </dgm:pt>
    <dgm:pt modelId="{9A6AC813-AA3F-4B8F-B70A-BBB4FA34F492}" type="parTrans" cxnId="{5D77BB54-B7DA-4970-AA78-76258A587F61}">
      <dgm:prSet/>
      <dgm:spPr/>
      <dgm:t>
        <a:bodyPr/>
        <a:lstStyle/>
        <a:p>
          <a:endParaRPr lang="en-US" sz="2400">
            <a:solidFill>
              <a:schemeClr val="bg1"/>
            </a:solidFill>
          </a:endParaRPr>
        </a:p>
      </dgm:t>
    </dgm:pt>
    <dgm:pt modelId="{23C577B1-83C5-4486-BA4B-3C0B7CF73C7A}" type="sibTrans" cxnId="{5D77BB54-B7DA-4970-AA78-76258A587F61}">
      <dgm:prSet/>
      <dgm:spPr/>
      <dgm:t>
        <a:bodyPr/>
        <a:lstStyle/>
        <a:p>
          <a:endParaRPr lang="en-US" sz="2400">
            <a:solidFill>
              <a:schemeClr val="bg1"/>
            </a:solidFill>
          </a:endParaRPr>
        </a:p>
      </dgm:t>
    </dgm:pt>
    <dgm:pt modelId="{748BE62A-1BC2-46CA-979C-DC69480792CE}">
      <dgm:prSet custT="1"/>
      <dgm:spPr/>
      <dgm:t>
        <a:bodyPr/>
        <a:lstStyle/>
        <a:p>
          <a:r>
            <a:rPr lang="en-US" sz="2400" dirty="0">
              <a:solidFill>
                <a:schemeClr val="bg1"/>
              </a:solidFill>
            </a:rPr>
            <a:t>[decimal]   A 128-bit decimal value</a:t>
          </a:r>
        </a:p>
      </dgm:t>
    </dgm:pt>
    <dgm:pt modelId="{BA96905E-B288-4A40-B129-FA987D3AE107}" type="sibTrans" cxnId="{1A069538-29F3-4243-A5DF-4810EA0CB3DB}">
      <dgm:prSet/>
      <dgm:spPr/>
      <dgm:t>
        <a:bodyPr/>
        <a:lstStyle/>
        <a:p>
          <a:endParaRPr lang="en-US" sz="2400">
            <a:solidFill>
              <a:schemeClr val="bg1"/>
            </a:solidFill>
          </a:endParaRPr>
        </a:p>
      </dgm:t>
    </dgm:pt>
    <dgm:pt modelId="{B80550F3-0323-4546-8B11-6182811D4E76}" type="parTrans" cxnId="{1A069538-29F3-4243-A5DF-4810EA0CB3DB}">
      <dgm:prSet/>
      <dgm:spPr/>
      <dgm:t>
        <a:bodyPr/>
        <a:lstStyle/>
        <a:p>
          <a:endParaRPr lang="en-US" sz="2400">
            <a:solidFill>
              <a:schemeClr val="bg1"/>
            </a:solidFill>
          </a:endParaRPr>
        </a:p>
      </dgm:t>
    </dgm:pt>
    <dgm:pt modelId="{9C6F3A31-3A91-40E9-AD8C-B4CCA26D8AB4}" type="pres">
      <dgm:prSet presAssocID="{3063EDDD-585A-481E-AAB0-5EEBBE8528C1}" presName="linear" presStyleCnt="0">
        <dgm:presLayoutVars>
          <dgm:dir/>
          <dgm:animLvl val="lvl"/>
          <dgm:resizeHandles val="exact"/>
        </dgm:presLayoutVars>
      </dgm:prSet>
      <dgm:spPr/>
    </dgm:pt>
    <dgm:pt modelId="{84DFAE9A-2993-45FB-8A80-989E76B1BD2C}" type="pres">
      <dgm:prSet presAssocID="{12787647-42FE-4F68-8485-D29550A01D9C}" presName="parentLin" presStyleCnt="0"/>
      <dgm:spPr/>
    </dgm:pt>
    <dgm:pt modelId="{0BE1188B-703E-4CAB-99FE-FDB9F83FCE0F}" type="pres">
      <dgm:prSet presAssocID="{12787647-42FE-4F68-8485-D29550A01D9C}" presName="parentLeftMargin" presStyleLbl="node1" presStyleIdx="0" presStyleCnt="5"/>
      <dgm:spPr/>
    </dgm:pt>
    <dgm:pt modelId="{95FCEEF4-1C96-44BE-9D55-9B3EE2B2E829}" type="pres">
      <dgm:prSet presAssocID="{12787647-42FE-4F68-8485-D29550A01D9C}" presName="parentText" presStyleLbl="node1" presStyleIdx="0" presStyleCnt="5">
        <dgm:presLayoutVars>
          <dgm:chMax val="0"/>
          <dgm:bulletEnabled val="1"/>
        </dgm:presLayoutVars>
      </dgm:prSet>
      <dgm:spPr/>
    </dgm:pt>
    <dgm:pt modelId="{7D96956B-20E7-4485-B162-B17124F18D73}" type="pres">
      <dgm:prSet presAssocID="{12787647-42FE-4F68-8485-D29550A01D9C}" presName="negativeSpace" presStyleCnt="0"/>
      <dgm:spPr/>
    </dgm:pt>
    <dgm:pt modelId="{0C72123B-7D45-4395-B062-15CDDBD0B857}" type="pres">
      <dgm:prSet presAssocID="{12787647-42FE-4F68-8485-D29550A01D9C}" presName="childText" presStyleLbl="conFgAcc1" presStyleIdx="0" presStyleCnt="5">
        <dgm:presLayoutVars>
          <dgm:bulletEnabled val="1"/>
        </dgm:presLayoutVars>
      </dgm:prSet>
      <dgm:spPr/>
    </dgm:pt>
    <dgm:pt modelId="{993B54D7-D551-4D73-BCFC-C18C8DF0F86F}" type="pres">
      <dgm:prSet presAssocID="{DD58BBAA-67CD-4347-9061-DEC17BA8AE6C}" presName="spaceBetweenRectangles" presStyleCnt="0"/>
      <dgm:spPr/>
    </dgm:pt>
    <dgm:pt modelId="{B01C542E-A201-4832-8E2B-3DCBE82AE5FD}" type="pres">
      <dgm:prSet presAssocID="{748BE62A-1BC2-46CA-979C-DC69480792CE}" presName="parentLin" presStyleCnt="0"/>
      <dgm:spPr/>
    </dgm:pt>
    <dgm:pt modelId="{9593B7C7-34DE-4835-A238-75D4B79E7ADF}" type="pres">
      <dgm:prSet presAssocID="{748BE62A-1BC2-46CA-979C-DC69480792CE}" presName="parentLeftMargin" presStyleLbl="node1" presStyleIdx="0" presStyleCnt="5"/>
      <dgm:spPr/>
    </dgm:pt>
    <dgm:pt modelId="{692E7030-7BA3-4A6D-8F12-0A86E2A8D55C}" type="pres">
      <dgm:prSet presAssocID="{748BE62A-1BC2-46CA-979C-DC69480792CE}" presName="parentText" presStyleLbl="node1" presStyleIdx="1" presStyleCnt="5">
        <dgm:presLayoutVars>
          <dgm:chMax val="0"/>
          <dgm:bulletEnabled val="1"/>
        </dgm:presLayoutVars>
      </dgm:prSet>
      <dgm:spPr/>
    </dgm:pt>
    <dgm:pt modelId="{6A3126B3-CFC5-46E3-8501-59B1654DBDE7}" type="pres">
      <dgm:prSet presAssocID="{748BE62A-1BC2-46CA-979C-DC69480792CE}" presName="negativeSpace" presStyleCnt="0"/>
      <dgm:spPr/>
    </dgm:pt>
    <dgm:pt modelId="{E53FA2BE-8136-4074-AC78-713862C57FC9}" type="pres">
      <dgm:prSet presAssocID="{748BE62A-1BC2-46CA-979C-DC69480792CE}" presName="childText" presStyleLbl="conFgAcc1" presStyleIdx="1" presStyleCnt="5">
        <dgm:presLayoutVars>
          <dgm:bulletEnabled val="1"/>
        </dgm:presLayoutVars>
      </dgm:prSet>
      <dgm:spPr/>
    </dgm:pt>
    <dgm:pt modelId="{D29BF3BC-5D2E-4D00-9C3E-21CFB952FDA8}" type="pres">
      <dgm:prSet presAssocID="{BA96905E-B288-4A40-B129-FA987D3AE107}" presName="spaceBetweenRectangles" presStyleCnt="0"/>
      <dgm:spPr/>
    </dgm:pt>
    <dgm:pt modelId="{1203C8DC-BF28-4FE7-AB8C-59E072596150}" type="pres">
      <dgm:prSet presAssocID="{4B8FFA46-DDA5-4839-B0DF-F63FDBF5A4FD}" presName="parentLin" presStyleCnt="0"/>
      <dgm:spPr/>
    </dgm:pt>
    <dgm:pt modelId="{D70484ED-C6E3-413E-89F8-8F02990AB109}" type="pres">
      <dgm:prSet presAssocID="{4B8FFA46-DDA5-4839-B0DF-F63FDBF5A4FD}" presName="parentLeftMargin" presStyleLbl="node1" presStyleIdx="1" presStyleCnt="5"/>
      <dgm:spPr/>
    </dgm:pt>
    <dgm:pt modelId="{EC30FBDA-FD1D-45B7-A6B8-498D40884388}" type="pres">
      <dgm:prSet presAssocID="{4B8FFA46-DDA5-4839-B0DF-F63FDBF5A4FD}" presName="parentText" presStyleLbl="node1" presStyleIdx="2" presStyleCnt="5">
        <dgm:presLayoutVars>
          <dgm:chMax val="0"/>
          <dgm:bulletEnabled val="1"/>
        </dgm:presLayoutVars>
      </dgm:prSet>
      <dgm:spPr/>
    </dgm:pt>
    <dgm:pt modelId="{EF5BEE1A-F056-444B-AF1B-30348BC8B6EB}" type="pres">
      <dgm:prSet presAssocID="{4B8FFA46-DDA5-4839-B0DF-F63FDBF5A4FD}" presName="negativeSpace" presStyleCnt="0"/>
      <dgm:spPr/>
    </dgm:pt>
    <dgm:pt modelId="{3F53FE72-5ED3-4179-AA4C-1DB2786EC108}" type="pres">
      <dgm:prSet presAssocID="{4B8FFA46-DDA5-4839-B0DF-F63FDBF5A4FD}" presName="childText" presStyleLbl="conFgAcc1" presStyleIdx="2" presStyleCnt="5">
        <dgm:presLayoutVars>
          <dgm:bulletEnabled val="1"/>
        </dgm:presLayoutVars>
      </dgm:prSet>
      <dgm:spPr/>
    </dgm:pt>
    <dgm:pt modelId="{F0484C32-B9B2-4747-A505-EE4577570C33}" type="pres">
      <dgm:prSet presAssocID="{B3748C85-197A-46BF-A93E-C1E7526F6E98}" presName="spaceBetweenRectangles" presStyleCnt="0"/>
      <dgm:spPr/>
    </dgm:pt>
    <dgm:pt modelId="{B1B2D999-7D47-4AC4-B5CB-24C91F0C5A68}" type="pres">
      <dgm:prSet presAssocID="{DE598435-E305-4F3C-89E2-BF5FFF150803}" presName="parentLin" presStyleCnt="0"/>
      <dgm:spPr/>
    </dgm:pt>
    <dgm:pt modelId="{44B8DAE3-D803-411E-9C42-443370D5EA33}" type="pres">
      <dgm:prSet presAssocID="{DE598435-E305-4F3C-89E2-BF5FFF150803}" presName="parentLeftMargin" presStyleLbl="node1" presStyleIdx="2" presStyleCnt="5"/>
      <dgm:spPr/>
    </dgm:pt>
    <dgm:pt modelId="{7F71D556-2700-4FD8-B522-1C8E6961CEB0}" type="pres">
      <dgm:prSet presAssocID="{DE598435-E305-4F3C-89E2-BF5FFF150803}" presName="parentText" presStyleLbl="node1" presStyleIdx="3" presStyleCnt="5">
        <dgm:presLayoutVars>
          <dgm:chMax val="0"/>
          <dgm:bulletEnabled val="1"/>
        </dgm:presLayoutVars>
      </dgm:prSet>
      <dgm:spPr/>
    </dgm:pt>
    <dgm:pt modelId="{58D6399F-34D6-4DB1-84AD-255B48EA9C6C}" type="pres">
      <dgm:prSet presAssocID="{DE598435-E305-4F3C-89E2-BF5FFF150803}" presName="negativeSpace" presStyleCnt="0"/>
      <dgm:spPr/>
    </dgm:pt>
    <dgm:pt modelId="{21243092-2EF3-4150-A606-41C5AACBC27B}" type="pres">
      <dgm:prSet presAssocID="{DE598435-E305-4F3C-89E2-BF5FFF150803}" presName="childText" presStyleLbl="conFgAcc1" presStyleIdx="3" presStyleCnt="5">
        <dgm:presLayoutVars>
          <dgm:bulletEnabled val="1"/>
        </dgm:presLayoutVars>
      </dgm:prSet>
      <dgm:spPr/>
    </dgm:pt>
    <dgm:pt modelId="{907F8265-6881-40B7-A1B3-C7D3D923956E}" type="pres">
      <dgm:prSet presAssocID="{8923DD9E-A2BD-4D32-8B40-F8764FDB7C3E}" presName="spaceBetweenRectangles" presStyleCnt="0"/>
      <dgm:spPr/>
    </dgm:pt>
    <dgm:pt modelId="{F0716BF7-68A9-4F6B-96CF-90A6648B2CB3}" type="pres">
      <dgm:prSet presAssocID="{1E326DA5-ACBF-4C8B-B0E0-5627A58E7FFC}" presName="parentLin" presStyleCnt="0"/>
      <dgm:spPr/>
    </dgm:pt>
    <dgm:pt modelId="{F89CD6C0-9BA0-4D91-A2D4-C0AE869EC123}" type="pres">
      <dgm:prSet presAssocID="{1E326DA5-ACBF-4C8B-B0E0-5627A58E7FFC}" presName="parentLeftMargin" presStyleLbl="node1" presStyleIdx="3" presStyleCnt="5"/>
      <dgm:spPr/>
    </dgm:pt>
    <dgm:pt modelId="{E3CF5836-F643-4FE5-A095-87D58DC882A4}" type="pres">
      <dgm:prSet presAssocID="{1E326DA5-ACBF-4C8B-B0E0-5627A58E7FFC}" presName="parentText" presStyleLbl="node1" presStyleIdx="4" presStyleCnt="5">
        <dgm:presLayoutVars>
          <dgm:chMax val="0"/>
          <dgm:bulletEnabled val="1"/>
        </dgm:presLayoutVars>
      </dgm:prSet>
      <dgm:spPr/>
    </dgm:pt>
    <dgm:pt modelId="{78DC454D-D6A7-4CBB-A09F-EE47CDF5B4AC}" type="pres">
      <dgm:prSet presAssocID="{1E326DA5-ACBF-4C8B-B0E0-5627A58E7FFC}" presName="negativeSpace" presStyleCnt="0"/>
      <dgm:spPr/>
    </dgm:pt>
    <dgm:pt modelId="{B675358D-686B-4C7F-9002-6C9D5C0A37B3}" type="pres">
      <dgm:prSet presAssocID="{1E326DA5-ACBF-4C8B-B0E0-5627A58E7FFC}" presName="childText" presStyleLbl="conFgAcc1" presStyleIdx="4" presStyleCnt="5">
        <dgm:presLayoutVars>
          <dgm:bulletEnabled val="1"/>
        </dgm:presLayoutVars>
      </dgm:prSet>
      <dgm:spPr/>
    </dgm:pt>
  </dgm:ptLst>
  <dgm:cxnLst>
    <dgm:cxn modelId="{296E5202-0F69-4276-A97F-0E3DA88CF7E6}" type="presOf" srcId="{12787647-42FE-4F68-8485-D29550A01D9C}" destId="{0BE1188B-703E-4CAB-99FE-FDB9F83FCE0F}" srcOrd="0" destOrd="0" presId="urn:microsoft.com/office/officeart/2005/8/layout/list1"/>
    <dgm:cxn modelId="{9834B514-A869-419A-B902-DB5ED9886998}" type="presOf" srcId="{3063EDDD-585A-481E-AAB0-5EEBBE8528C1}" destId="{9C6F3A31-3A91-40E9-AD8C-B4CCA26D8AB4}" srcOrd="0" destOrd="0" presId="urn:microsoft.com/office/officeart/2005/8/layout/list1"/>
    <dgm:cxn modelId="{54453019-9A68-4570-96B7-7EBA7961DFB5}" srcId="{3063EDDD-585A-481E-AAB0-5EEBBE8528C1}" destId="{DE598435-E305-4F3C-89E2-BF5FFF150803}" srcOrd="3" destOrd="0" parTransId="{F4443874-9217-432C-8F41-3547CA17009F}" sibTransId="{8923DD9E-A2BD-4D32-8B40-F8764FDB7C3E}"/>
    <dgm:cxn modelId="{83734522-7FDF-4F7F-AF9D-2A6753868892}" type="presOf" srcId="{748BE62A-1BC2-46CA-979C-DC69480792CE}" destId="{9593B7C7-34DE-4835-A238-75D4B79E7ADF}" srcOrd="0" destOrd="0" presId="urn:microsoft.com/office/officeart/2005/8/layout/list1"/>
    <dgm:cxn modelId="{81A94C2A-C452-49DE-B1DB-5FCCF8FC4251}" type="presOf" srcId="{DE598435-E305-4F3C-89E2-BF5FFF150803}" destId="{44B8DAE3-D803-411E-9C42-443370D5EA33}" srcOrd="0" destOrd="0" presId="urn:microsoft.com/office/officeart/2005/8/layout/list1"/>
    <dgm:cxn modelId="{A96D462D-2C19-479E-BFEE-45343D24B1B4}" type="presOf" srcId="{DE598435-E305-4F3C-89E2-BF5FFF150803}" destId="{7F71D556-2700-4FD8-B522-1C8E6961CEB0}" srcOrd="1" destOrd="0" presId="urn:microsoft.com/office/officeart/2005/8/layout/list1"/>
    <dgm:cxn modelId="{F90AD334-438B-4B39-AE40-4C73B5F87609}" type="presOf" srcId="{748BE62A-1BC2-46CA-979C-DC69480792CE}" destId="{692E7030-7BA3-4A6D-8F12-0A86E2A8D55C}" srcOrd="1" destOrd="0" presId="urn:microsoft.com/office/officeart/2005/8/layout/list1"/>
    <dgm:cxn modelId="{1A069538-29F3-4243-A5DF-4810EA0CB3DB}" srcId="{3063EDDD-585A-481E-AAB0-5EEBBE8528C1}" destId="{748BE62A-1BC2-46CA-979C-DC69480792CE}" srcOrd="1" destOrd="0" parTransId="{B80550F3-0323-4546-8B11-6182811D4E76}" sibTransId="{BA96905E-B288-4A40-B129-FA987D3AE107}"/>
    <dgm:cxn modelId="{1636A149-02DA-43A6-951D-C57764432C5C}" srcId="{3063EDDD-585A-481E-AAB0-5EEBBE8528C1}" destId="{4B8FFA46-DDA5-4839-B0DF-F63FDBF5A4FD}" srcOrd="2" destOrd="0" parTransId="{C8BC7DFA-59CD-4DB2-BFEE-76A890DBCABC}" sibTransId="{B3748C85-197A-46BF-A93E-C1E7526F6E98}"/>
    <dgm:cxn modelId="{354F0A6A-4E09-4BA5-81F7-6011B6C78B16}" type="presOf" srcId="{4B8FFA46-DDA5-4839-B0DF-F63FDBF5A4FD}" destId="{EC30FBDA-FD1D-45B7-A6B8-498D40884388}" srcOrd="1" destOrd="0" presId="urn:microsoft.com/office/officeart/2005/8/layout/list1"/>
    <dgm:cxn modelId="{5088C34B-9D0B-4802-A567-E7EAA0B429BD}" srcId="{3063EDDD-585A-481E-AAB0-5EEBBE8528C1}" destId="{12787647-42FE-4F68-8485-D29550A01D9C}" srcOrd="0" destOrd="0" parTransId="{74D88E70-A543-4E3A-833D-E428DA7D02CE}" sibTransId="{DD58BBAA-67CD-4347-9061-DEC17BA8AE6C}"/>
    <dgm:cxn modelId="{5D77BB54-B7DA-4970-AA78-76258A587F61}" srcId="{3063EDDD-585A-481E-AAB0-5EEBBE8528C1}" destId="{1E326DA5-ACBF-4C8B-B0E0-5627A58E7FFC}" srcOrd="4" destOrd="0" parTransId="{9A6AC813-AA3F-4B8F-B70A-BBB4FA34F492}" sibTransId="{23C577B1-83C5-4486-BA4B-3C0B7CF73C7A}"/>
    <dgm:cxn modelId="{F151357D-B809-407D-8F81-A2E910DFC446}" type="presOf" srcId="{4B8FFA46-DDA5-4839-B0DF-F63FDBF5A4FD}" destId="{D70484ED-C6E3-413E-89F8-8F02990AB109}" srcOrd="0" destOrd="0" presId="urn:microsoft.com/office/officeart/2005/8/layout/list1"/>
    <dgm:cxn modelId="{4F08C6AB-4DCB-48DD-8415-C0F42C5A1464}" type="presOf" srcId="{1E326DA5-ACBF-4C8B-B0E0-5627A58E7FFC}" destId="{F89CD6C0-9BA0-4D91-A2D4-C0AE869EC123}" srcOrd="0" destOrd="0" presId="urn:microsoft.com/office/officeart/2005/8/layout/list1"/>
    <dgm:cxn modelId="{FF78C0BD-0F8E-4596-B7E7-938F0908956C}" type="presOf" srcId="{12787647-42FE-4F68-8485-D29550A01D9C}" destId="{95FCEEF4-1C96-44BE-9D55-9B3EE2B2E829}" srcOrd="1" destOrd="0" presId="urn:microsoft.com/office/officeart/2005/8/layout/list1"/>
    <dgm:cxn modelId="{2E484DEE-7795-46DC-9BE0-EC6359C79C09}" type="presOf" srcId="{1E326DA5-ACBF-4C8B-B0E0-5627A58E7FFC}" destId="{E3CF5836-F643-4FE5-A095-87D58DC882A4}" srcOrd="1" destOrd="0" presId="urn:microsoft.com/office/officeart/2005/8/layout/list1"/>
    <dgm:cxn modelId="{F0392B11-A3C7-4030-B7E1-E8B85F0DC021}" type="presParOf" srcId="{9C6F3A31-3A91-40E9-AD8C-B4CCA26D8AB4}" destId="{84DFAE9A-2993-45FB-8A80-989E76B1BD2C}" srcOrd="0" destOrd="0" presId="urn:microsoft.com/office/officeart/2005/8/layout/list1"/>
    <dgm:cxn modelId="{21FD2938-62CA-407F-B754-274FEFEBD134}" type="presParOf" srcId="{84DFAE9A-2993-45FB-8A80-989E76B1BD2C}" destId="{0BE1188B-703E-4CAB-99FE-FDB9F83FCE0F}" srcOrd="0" destOrd="0" presId="urn:microsoft.com/office/officeart/2005/8/layout/list1"/>
    <dgm:cxn modelId="{EEB3DECD-08F2-42F0-90CB-503E5BF26941}" type="presParOf" srcId="{84DFAE9A-2993-45FB-8A80-989E76B1BD2C}" destId="{95FCEEF4-1C96-44BE-9D55-9B3EE2B2E829}" srcOrd="1" destOrd="0" presId="urn:microsoft.com/office/officeart/2005/8/layout/list1"/>
    <dgm:cxn modelId="{DA9B503F-5FFC-4038-9346-347B342C63C5}" type="presParOf" srcId="{9C6F3A31-3A91-40E9-AD8C-B4CCA26D8AB4}" destId="{7D96956B-20E7-4485-B162-B17124F18D73}" srcOrd="1" destOrd="0" presId="urn:microsoft.com/office/officeart/2005/8/layout/list1"/>
    <dgm:cxn modelId="{E3C2A9EF-3070-4471-B3A7-B2CC22F20C65}" type="presParOf" srcId="{9C6F3A31-3A91-40E9-AD8C-B4CCA26D8AB4}" destId="{0C72123B-7D45-4395-B062-15CDDBD0B857}" srcOrd="2" destOrd="0" presId="urn:microsoft.com/office/officeart/2005/8/layout/list1"/>
    <dgm:cxn modelId="{C0EF40CA-2088-4795-B5BD-206AC1F0F7CC}" type="presParOf" srcId="{9C6F3A31-3A91-40E9-AD8C-B4CCA26D8AB4}" destId="{993B54D7-D551-4D73-BCFC-C18C8DF0F86F}" srcOrd="3" destOrd="0" presId="urn:microsoft.com/office/officeart/2005/8/layout/list1"/>
    <dgm:cxn modelId="{872890A7-BB5C-4EA3-93F1-0A87253E9762}" type="presParOf" srcId="{9C6F3A31-3A91-40E9-AD8C-B4CCA26D8AB4}" destId="{B01C542E-A201-4832-8E2B-3DCBE82AE5FD}" srcOrd="4" destOrd="0" presId="urn:microsoft.com/office/officeart/2005/8/layout/list1"/>
    <dgm:cxn modelId="{EC3263B1-6482-441F-81C5-5400D2DE31F3}" type="presParOf" srcId="{B01C542E-A201-4832-8E2B-3DCBE82AE5FD}" destId="{9593B7C7-34DE-4835-A238-75D4B79E7ADF}" srcOrd="0" destOrd="0" presId="urn:microsoft.com/office/officeart/2005/8/layout/list1"/>
    <dgm:cxn modelId="{0004A367-1916-4650-A0D8-51C8AA8D51CD}" type="presParOf" srcId="{B01C542E-A201-4832-8E2B-3DCBE82AE5FD}" destId="{692E7030-7BA3-4A6D-8F12-0A86E2A8D55C}" srcOrd="1" destOrd="0" presId="urn:microsoft.com/office/officeart/2005/8/layout/list1"/>
    <dgm:cxn modelId="{CBD17658-401F-433C-AB36-61478A87A470}" type="presParOf" srcId="{9C6F3A31-3A91-40E9-AD8C-B4CCA26D8AB4}" destId="{6A3126B3-CFC5-46E3-8501-59B1654DBDE7}" srcOrd="5" destOrd="0" presId="urn:microsoft.com/office/officeart/2005/8/layout/list1"/>
    <dgm:cxn modelId="{67A86D00-ED6F-4A15-B078-7E623151DAAE}" type="presParOf" srcId="{9C6F3A31-3A91-40E9-AD8C-B4CCA26D8AB4}" destId="{E53FA2BE-8136-4074-AC78-713862C57FC9}" srcOrd="6" destOrd="0" presId="urn:microsoft.com/office/officeart/2005/8/layout/list1"/>
    <dgm:cxn modelId="{C6EACA6F-878A-4257-9200-346D6A7E09E1}" type="presParOf" srcId="{9C6F3A31-3A91-40E9-AD8C-B4CCA26D8AB4}" destId="{D29BF3BC-5D2E-4D00-9C3E-21CFB952FDA8}" srcOrd="7" destOrd="0" presId="urn:microsoft.com/office/officeart/2005/8/layout/list1"/>
    <dgm:cxn modelId="{461FA063-2E96-4071-A811-D69031144451}" type="presParOf" srcId="{9C6F3A31-3A91-40E9-AD8C-B4CCA26D8AB4}" destId="{1203C8DC-BF28-4FE7-AB8C-59E072596150}" srcOrd="8" destOrd="0" presId="urn:microsoft.com/office/officeart/2005/8/layout/list1"/>
    <dgm:cxn modelId="{2E6AB775-8365-428F-8456-E78137B1D13F}" type="presParOf" srcId="{1203C8DC-BF28-4FE7-AB8C-59E072596150}" destId="{D70484ED-C6E3-413E-89F8-8F02990AB109}" srcOrd="0" destOrd="0" presId="urn:microsoft.com/office/officeart/2005/8/layout/list1"/>
    <dgm:cxn modelId="{2A5AE322-00CC-419F-88BB-E0B4BDA894A0}" type="presParOf" srcId="{1203C8DC-BF28-4FE7-AB8C-59E072596150}" destId="{EC30FBDA-FD1D-45B7-A6B8-498D40884388}" srcOrd="1" destOrd="0" presId="urn:microsoft.com/office/officeart/2005/8/layout/list1"/>
    <dgm:cxn modelId="{616E052B-59F4-4CA3-8CB5-B7E09D717CF6}" type="presParOf" srcId="{9C6F3A31-3A91-40E9-AD8C-B4CCA26D8AB4}" destId="{EF5BEE1A-F056-444B-AF1B-30348BC8B6EB}" srcOrd="9" destOrd="0" presId="urn:microsoft.com/office/officeart/2005/8/layout/list1"/>
    <dgm:cxn modelId="{C987293A-D6D1-45EA-A3CF-1F24C026A09C}" type="presParOf" srcId="{9C6F3A31-3A91-40E9-AD8C-B4CCA26D8AB4}" destId="{3F53FE72-5ED3-4179-AA4C-1DB2786EC108}" srcOrd="10" destOrd="0" presId="urn:microsoft.com/office/officeart/2005/8/layout/list1"/>
    <dgm:cxn modelId="{6926E7D0-1320-4BD1-936F-625BCE9999EE}" type="presParOf" srcId="{9C6F3A31-3A91-40E9-AD8C-B4CCA26D8AB4}" destId="{F0484C32-B9B2-4747-A505-EE4577570C33}" srcOrd="11" destOrd="0" presId="urn:microsoft.com/office/officeart/2005/8/layout/list1"/>
    <dgm:cxn modelId="{9B5BF5F7-4011-4113-8AE6-9BE7D63FA774}" type="presParOf" srcId="{9C6F3A31-3A91-40E9-AD8C-B4CCA26D8AB4}" destId="{B1B2D999-7D47-4AC4-B5CB-24C91F0C5A68}" srcOrd="12" destOrd="0" presId="urn:microsoft.com/office/officeart/2005/8/layout/list1"/>
    <dgm:cxn modelId="{93710EF9-D943-4885-A04C-D5EACC75567C}" type="presParOf" srcId="{B1B2D999-7D47-4AC4-B5CB-24C91F0C5A68}" destId="{44B8DAE3-D803-411E-9C42-443370D5EA33}" srcOrd="0" destOrd="0" presId="urn:microsoft.com/office/officeart/2005/8/layout/list1"/>
    <dgm:cxn modelId="{DC088FA7-39CB-4D26-819D-438F56E1AE3C}" type="presParOf" srcId="{B1B2D999-7D47-4AC4-B5CB-24C91F0C5A68}" destId="{7F71D556-2700-4FD8-B522-1C8E6961CEB0}" srcOrd="1" destOrd="0" presId="urn:microsoft.com/office/officeart/2005/8/layout/list1"/>
    <dgm:cxn modelId="{B49DC0B6-ABC3-4603-97A0-311BA03FE3C8}" type="presParOf" srcId="{9C6F3A31-3A91-40E9-AD8C-B4CCA26D8AB4}" destId="{58D6399F-34D6-4DB1-84AD-255B48EA9C6C}" srcOrd="13" destOrd="0" presId="urn:microsoft.com/office/officeart/2005/8/layout/list1"/>
    <dgm:cxn modelId="{619DD736-12FC-4B0F-A01B-AD0D5EBF45F5}" type="presParOf" srcId="{9C6F3A31-3A91-40E9-AD8C-B4CCA26D8AB4}" destId="{21243092-2EF3-4150-A606-41C5AACBC27B}" srcOrd="14" destOrd="0" presId="urn:microsoft.com/office/officeart/2005/8/layout/list1"/>
    <dgm:cxn modelId="{178406DF-A963-444F-8785-765D4D63B912}" type="presParOf" srcId="{9C6F3A31-3A91-40E9-AD8C-B4CCA26D8AB4}" destId="{907F8265-6881-40B7-A1B3-C7D3D923956E}" srcOrd="15" destOrd="0" presId="urn:microsoft.com/office/officeart/2005/8/layout/list1"/>
    <dgm:cxn modelId="{3E2C2DB2-5C6F-4789-9FF6-EB1DB52AE264}" type="presParOf" srcId="{9C6F3A31-3A91-40E9-AD8C-B4CCA26D8AB4}" destId="{F0716BF7-68A9-4F6B-96CF-90A6648B2CB3}" srcOrd="16" destOrd="0" presId="urn:microsoft.com/office/officeart/2005/8/layout/list1"/>
    <dgm:cxn modelId="{4BD74D1E-CAD2-440E-9440-2A8AAAE49369}" type="presParOf" srcId="{F0716BF7-68A9-4F6B-96CF-90A6648B2CB3}" destId="{F89CD6C0-9BA0-4D91-A2D4-C0AE869EC123}" srcOrd="0" destOrd="0" presId="urn:microsoft.com/office/officeart/2005/8/layout/list1"/>
    <dgm:cxn modelId="{AFF9B419-EC72-4AD9-B2E5-1ECDB08B95D0}" type="presParOf" srcId="{F0716BF7-68A9-4F6B-96CF-90A6648B2CB3}" destId="{E3CF5836-F643-4FE5-A095-87D58DC882A4}" srcOrd="1" destOrd="0" presId="urn:microsoft.com/office/officeart/2005/8/layout/list1"/>
    <dgm:cxn modelId="{C2564AEB-A074-4B29-825A-197D7D1FFB2C}" type="presParOf" srcId="{9C6F3A31-3A91-40E9-AD8C-B4CCA26D8AB4}" destId="{78DC454D-D6A7-4CBB-A09F-EE47CDF5B4AC}" srcOrd="17" destOrd="0" presId="urn:microsoft.com/office/officeart/2005/8/layout/list1"/>
    <dgm:cxn modelId="{B0165625-3E8F-4693-8648-9A2DD7966EB3}" type="presParOf" srcId="{9C6F3A31-3A91-40E9-AD8C-B4CCA26D8AB4}" destId="{B675358D-686B-4C7F-9002-6C9D5C0A37B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E98C4A-7016-46A8-9DFC-9C333F217D75}"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C0FB410E-E652-4475-A7C0-3E876EDA8BC6}">
      <dgm:prSet/>
      <dgm:spPr/>
      <dgm:t>
        <a:bodyPr/>
        <a:lstStyle/>
        <a:p>
          <a:r>
            <a:rPr lang="en-US"/>
            <a:t>New-Variable</a:t>
          </a:r>
        </a:p>
      </dgm:t>
    </dgm:pt>
    <dgm:pt modelId="{779F9D85-6605-4DAB-BFC0-5676C24D4108}" type="parTrans" cxnId="{9835BB0F-EE12-41DD-A765-82BBFDEFCE29}">
      <dgm:prSet/>
      <dgm:spPr/>
      <dgm:t>
        <a:bodyPr/>
        <a:lstStyle/>
        <a:p>
          <a:endParaRPr lang="en-US"/>
        </a:p>
      </dgm:t>
    </dgm:pt>
    <dgm:pt modelId="{E8383C69-723C-4AAE-B348-4F60A0A19620}" type="sibTrans" cxnId="{9835BB0F-EE12-41DD-A765-82BBFDEFCE29}">
      <dgm:prSet/>
      <dgm:spPr/>
      <dgm:t>
        <a:bodyPr/>
        <a:lstStyle/>
        <a:p>
          <a:endParaRPr lang="en-US"/>
        </a:p>
      </dgm:t>
    </dgm:pt>
    <dgm:pt modelId="{CDC0F6A4-2A48-4AE7-90E4-B1C4B6B19BE1}">
      <dgm:prSet/>
      <dgm:spPr/>
      <dgm:t>
        <a:bodyPr/>
        <a:lstStyle/>
        <a:p>
          <a:r>
            <a:rPr lang="en-US"/>
            <a:t>Set-Variable</a:t>
          </a:r>
        </a:p>
      </dgm:t>
    </dgm:pt>
    <dgm:pt modelId="{036DDD24-5F62-441B-80D2-4E449584CA33}" type="parTrans" cxnId="{8593B518-B474-4981-A1C3-89A62727BEA3}">
      <dgm:prSet/>
      <dgm:spPr/>
      <dgm:t>
        <a:bodyPr/>
        <a:lstStyle/>
        <a:p>
          <a:endParaRPr lang="en-US"/>
        </a:p>
      </dgm:t>
    </dgm:pt>
    <dgm:pt modelId="{2FDAD743-75EE-4771-BBE3-13BF388A0E38}" type="sibTrans" cxnId="{8593B518-B474-4981-A1C3-89A62727BEA3}">
      <dgm:prSet/>
      <dgm:spPr/>
      <dgm:t>
        <a:bodyPr/>
        <a:lstStyle/>
        <a:p>
          <a:endParaRPr lang="en-US"/>
        </a:p>
      </dgm:t>
    </dgm:pt>
    <dgm:pt modelId="{FEFE2AD4-3B80-40BD-9C82-54913AD7D336}">
      <dgm:prSet/>
      <dgm:spPr/>
      <dgm:t>
        <a:bodyPr/>
        <a:lstStyle/>
        <a:p>
          <a:r>
            <a:rPr lang="en-US"/>
            <a:t>Remove-Variable</a:t>
          </a:r>
        </a:p>
      </dgm:t>
    </dgm:pt>
    <dgm:pt modelId="{F32F39D4-6759-4BC7-82F3-A690B3528A94}" type="parTrans" cxnId="{FC7FD12E-CA04-4BD7-A434-692C4BFFEDBB}">
      <dgm:prSet/>
      <dgm:spPr/>
      <dgm:t>
        <a:bodyPr/>
        <a:lstStyle/>
        <a:p>
          <a:endParaRPr lang="en-US"/>
        </a:p>
      </dgm:t>
    </dgm:pt>
    <dgm:pt modelId="{21E1FFA3-CAFB-4A68-982E-1DE8FF97CE1A}" type="sibTrans" cxnId="{FC7FD12E-CA04-4BD7-A434-692C4BFFEDBB}">
      <dgm:prSet/>
      <dgm:spPr/>
      <dgm:t>
        <a:bodyPr/>
        <a:lstStyle/>
        <a:p>
          <a:endParaRPr lang="en-US"/>
        </a:p>
      </dgm:t>
    </dgm:pt>
    <dgm:pt modelId="{33D9A924-C8DA-442C-A96D-7D780809D283}" type="pres">
      <dgm:prSet presAssocID="{71E98C4A-7016-46A8-9DFC-9C333F217D75}" presName="linear" presStyleCnt="0">
        <dgm:presLayoutVars>
          <dgm:dir/>
          <dgm:animLvl val="lvl"/>
          <dgm:resizeHandles val="exact"/>
        </dgm:presLayoutVars>
      </dgm:prSet>
      <dgm:spPr/>
    </dgm:pt>
    <dgm:pt modelId="{1590DDFC-FAFF-4238-80CA-3EB97BCB5470}" type="pres">
      <dgm:prSet presAssocID="{C0FB410E-E652-4475-A7C0-3E876EDA8BC6}" presName="parentLin" presStyleCnt="0"/>
      <dgm:spPr/>
    </dgm:pt>
    <dgm:pt modelId="{1976B8F9-A96D-4A3C-848D-482A3008276C}" type="pres">
      <dgm:prSet presAssocID="{C0FB410E-E652-4475-A7C0-3E876EDA8BC6}" presName="parentLeftMargin" presStyleLbl="node1" presStyleIdx="0" presStyleCnt="3"/>
      <dgm:spPr/>
    </dgm:pt>
    <dgm:pt modelId="{AE99D2CE-53F8-4667-8D18-5628155E2B07}" type="pres">
      <dgm:prSet presAssocID="{C0FB410E-E652-4475-A7C0-3E876EDA8BC6}" presName="parentText" presStyleLbl="node1" presStyleIdx="0" presStyleCnt="3">
        <dgm:presLayoutVars>
          <dgm:chMax val="0"/>
          <dgm:bulletEnabled val="1"/>
        </dgm:presLayoutVars>
      </dgm:prSet>
      <dgm:spPr/>
    </dgm:pt>
    <dgm:pt modelId="{F52A91C6-B559-4651-899B-5A0267C11424}" type="pres">
      <dgm:prSet presAssocID="{C0FB410E-E652-4475-A7C0-3E876EDA8BC6}" presName="negativeSpace" presStyleCnt="0"/>
      <dgm:spPr/>
    </dgm:pt>
    <dgm:pt modelId="{3F17D9FC-8EC8-4515-85DD-8D4008ECC7F6}" type="pres">
      <dgm:prSet presAssocID="{C0FB410E-E652-4475-A7C0-3E876EDA8BC6}" presName="childText" presStyleLbl="conFgAcc1" presStyleIdx="0" presStyleCnt="3">
        <dgm:presLayoutVars>
          <dgm:bulletEnabled val="1"/>
        </dgm:presLayoutVars>
      </dgm:prSet>
      <dgm:spPr/>
    </dgm:pt>
    <dgm:pt modelId="{DD1BDF90-328B-4D3C-ADA7-0D2528B295AE}" type="pres">
      <dgm:prSet presAssocID="{E8383C69-723C-4AAE-B348-4F60A0A19620}" presName="spaceBetweenRectangles" presStyleCnt="0"/>
      <dgm:spPr/>
    </dgm:pt>
    <dgm:pt modelId="{4D2D3B15-754B-4996-9A8A-7E7A998E3D76}" type="pres">
      <dgm:prSet presAssocID="{CDC0F6A4-2A48-4AE7-90E4-B1C4B6B19BE1}" presName="parentLin" presStyleCnt="0"/>
      <dgm:spPr/>
    </dgm:pt>
    <dgm:pt modelId="{0E72392B-0B0E-45CF-9505-C4B52E397828}" type="pres">
      <dgm:prSet presAssocID="{CDC0F6A4-2A48-4AE7-90E4-B1C4B6B19BE1}" presName="parentLeftMargin" presStyleLbl="node1" presStyleIdx="0" presStyleCnt="3"/>
      <dgm:spPr/>
    </dgm:pt>
    <dgm:pt modelId="{50593B1B-F408-4CC4-A387-3D9AF63D426D}" type="pres">
      <dgm:prSet presAssocID="{CDC0F6A4-2A48-4AE7-90E4-B1C4B6B19BE1}" presName="parentText" presStyleLbl="node1" presStyleIdx="1" presStyleCnt="3">
        <dgm:presLayoutVars>
          <dgm:chMax val="0"/>
          <dgm:bulletEnabled val="1"/>
        </dgm:presLayoutVars>
      </dgm:prSet>
      <dgm:spPr/>
    </dgm:pt>
    <dgm:pt modelId="{FBEE2A33-C97C-4E50-AC60-CFE1D4F269E3}" type="pres">
      <dgm:prSet presAssocID="{CDC0F6A4-2A48-4AE7-90E4-B1C4B6B19BE1}" presName="negativeSpace" presStyleCnt="0"/>
      <dgm:spPr/>
    </dgm:pt>
    <dgm:pt modelId="{A6C298E1-FCA3-4FD1-B8E8-141E5368F353}" type="pres">
      <dgm:prSet presAssocID="{CDC0F6A4-2A48-4AE7-90E4-B1C4B6B19BE1}" presName="childText" presStyleLbl="conFgAcc1" presStyleIdx="1" presStyleCnt="3">
        <dgm:presLayoutVars>
          <dgm:bulletEnabled val="1"/>
        </dgm:presLayoutVars>
      </dgm:prSet>
      <dgm:spPr/>
    </dgm:pt>
    <dgm:pt modelId="{6E73D066-EE00-435A-94D8-6C7FDAC1D254}" type="pres">
      <dgm:prSet presAssocID="{2FDAD743-75EE-4771-BBE3-13BF388A0E38}" presName="spaceBetweenRectangles" presStyleCnt="0"/>
      <dgm:spPr/>
    </dgm:pt>
    <dgm:pt modelId="{170FD443-40BA-4111-A366-AEEA825F6809}" type="pres">
      <dgm:prSet presAssocID="{FEFE2AD4-3B80-40BD-9C82-54913AD7D336}" presName="parentLin" presStyleCnt="0"/>
      <dgm:spPr/>
    </dgm:pt>
    <dgm:pt modelId="{E6185558-FB77-482C-8452-1329ACAD2331}" type="pres">
      <dgm:prSet presAssocID="{FEFE2AD4-3B80-40BD-9C82-54913AD7D336}" presName="parentLeftMargin" presStyleLbl="node1" presStyleIdx="1" presStyleCnt="3"/>
      <dgm:spPr/>
    </dgm:pt>
    <dgm:pt modelId="{7353FEF4-EB54-4027-B3F5-5697342AF65F}" type="pres">
      <dgm:prSet presAssocID="{FEFE2AD4-3B80-40BD-9C82-54913AD7D336}" presName="parentText" presStyleLbl="node1" presStyleIdx="2" presStyleCnt="3">
        <dgm:presLayoutVars>
          <dgm:chMax val="0"/>
          <dgm:bulletEnabled val="1"/>
        </dgm:presLayoutVars>
      </dgm:prSet>
      <dgm:spPr/>
    </dgm:pt>
    <dgm:pt modelId="{739D3CA5-AE0B-417F-9004-C798EC047F4F}" type="pres">
      <dgm:prSet presAssocID="{FEFE2AD4-3B80-40BD-9C82-54913AD7D336}" presName="negativeSpace" presStyleCnt="0"/>
      <dgm:spPr/>
    </dgm:pt>
    <dgm:pt modelId="{D4B6EFC0-96FF-4F0F-AD68-B22DAD2B5266}" type="pres">
      <dgm:prSet presAssocID="{FEFE2AD4-3B80-40BD-9C82-54913AD7D336}" presName="childText" presStyleLbl="conFgAcc1" presStyleIdx="2" presStyleCnt="3">
        <dgm:presLayoutVars>
          <dgm:bulletEnabled val="1"/>
        </dgm:presLayoutVars>
      </dgm:prSet>
      <dgm:spPr/>
    </dgm:pt>
  </dgm:ptLst>
  <dgm:cxnLst>
    <dgm:cxn modelId="{8F0BEC0C-D2A8-40FA-BAC8-5035FAD4BE08}" type="presOf" srcId="{CDC0F6A4-2A48-4AE7-90E4-B1C4B6B19BE1}" destId="{0E72392B-0B0E-45CF-9505-C4B52E397828}" srcOrd="0" destOrd="0" presId="urn:microsoft.com/office/officeart/2005/8/layout/list1"/>
    <dgm:cxn modelId="{9835BB0F-EE12-41DD-A765-82BBFDEFCE29}" srcId="{71E98C4A-7016-46A8-9DFC-9C333F217D75}" destId="{C0FB410E-E652-4475-A7C0-3E876EDA8BC6}" srcOrd="0" destOrd="0" parTransId="{779F9D85-6605-4DAB-BFC0-5676C24D4108}" sibTransId="{E8383C69-723C-4AAE-B348-4F60A0A19620}"/>
    <dgm:cxn modelId="{8593B518-B474-4981-A1C3-89A62727BEA3}" srcId="{71E98C4A-7016-46A8-9DFC-9C333F217D75}" destId="{CDC0F6A4-2A48-4AE7-90E4-B1C4B6B19BE1}" srcOrd="1" destOrd="0" parTransId="{036DDD24-5F62-441B-80D2-4E449584CA33}" sibTransId="{2FDAD743-75EE-4771-BBE3-13BF388A0E38}"/>
    <dgm:cxn modelId="{FC7FD12E-CA04-4BD7-A434-692C4BFFEDBB}" srcId="{71E98C4A-7016-46A8-9DFC-9C333F217D75}" destId="{FEFE2AD4-3B80-40BD-9C82-54913AD7D336}" srcOrd="2" destOrd="0" parTransId="{F32F39D4-6759-4BC7-82F3-A690B3528A94}" sibTransId="{21E1FFA3-CAFB-4A68-982E-1DE8FF97CE1A}"/>
    <dgm:cxn modelId="{5FF1C33E-C875-4866-8A69-11C56042BF94}" type="presOf" srcId="{71E98C4A-7016-46A8-9DFC-9C333F217D75}" destId="{33D9A924-C8DA-442C-A96D-7D780809D283}" srcOrd="0" destOrd="0" presId="urn:microsoft.com/office/officeart/2005/8/layout/list1"/>
    <dgm:cxn modelId="{41820373-6C96-4B12-93B3-436BFA13A2C6}" type="presOf" srcId="{FEFE2AD4-3B80-40BD-9C82-54913AD7D336}" destId="{E6185558-FB77-482C-8452-1329ACAD2331}" srcOrd="0" destOrd="0" presId="urn:microsoft.com/office/officeart/2005/8/layout/list1"/>
    <dgm:cxn modelId="{7C7B8E78-FF5E-4F88-885A-F3461F3EA651}" type="presOf" srcId="{C0FB410E-E652-4475-A7C0-3E876EDA8BC6}" destId="{1976B8F9-A96D-4A3C-848D-482A3008276C}" srcOrd="0" destOrd="0" presId="urn:microsoft.com/office/officeart/2005/8/layout/list1"/>
    <dgm:cxn modelId="{865A9E90-7736-436D-B2D6-C54331C8F48F}" type="presOf" srcId="{FEFE2AD4-3B80-40BD-9C82-54913AD7D336}" destId="{7353FEF4-EB54-4027-B3F5-5697342AF65F}" srcOrd="1" destOrd="0" presId="urn:microsoft.com/office/officeart/2005/8/layout/list1"/>
    <dgm:cxn modelId="{DACBDFF1-A12F-4D95-BCE7-2861EC6B2BB9}" type="presOf" srcId="{C0FB410E-E652-4475-A7C0-3E876EDA8BC6}" destId="{AE99D2CE-53F8-4667-8D18-5628155E2B07}" srcOrd="1" destOrd="0" presId="urn:microsoft.com/office/officeart/2005/8/layout/list1"/>
    <dgm:cxn modelId="{1F14C7F6-45C4-4A6E-8BD6-99BB7320EAC2}" type="presOf" srcId="{CDC0F6A4-2A48-4AE7-90E4-B1C4B6B19BE1}" destId="{50593B1B-F408-4CC4-A387-3D9AF63D426D}" srcOrd="1" destOrd="0" presId="urn:microsoft.com/office/officeart/2005/8/layout/list1"/>
    <dgm:cxn modelId="{41C51958-F5C9-4EE1-8EEE-28F186F4BAAD}" type="presParOf" srcId="{33D9A924-C8DA-442C-A96D-7D780809D283}" destId="{1590DDFC-FAFF-4238-80CA-3EB97BCB5470}" srcOrd="0" destOrd="0" presId="urn:microsoft.com/office/officeart/2005/8/layout/list1"/>
    <dgm:cxn modelId="{9FBC2FA9-B57A-4E0C-B6FC-4F3B3232355E}" type="presParOf" srcId="{1590DDFC-FAFF-4238-80CA-3EB97BCB5470}" destId="{1976B8F9-A96D-4A3C-848D-482A3008276C}" srcOrd="0" destOrd="0" presId="urn:microsoft.com/office/officeart/2005/8/layout/list1"/>
    <dgm:cxn modelId="{D9393F4E-BFB7-4FE1-8246-261B4C605F76}" type="presParOf" srcId="{1590DDFC-FAFF-4238-80CA-3EB97BCB5470}" destId="{AE99D2CE-53F8-4667-8D18-5628155E2B07}" srcOrd="1" destOrd="0" presId="urn:microsoft.com/office/officeart/2005/8/layout/list1"/>
    <dgm:cxn modelId="{93602124-AD89-4C90-A319-763CF6640C7B}" type="presParOf" srcId="{33D9A924-C8DA-442C-A96D-7D780809D283}" destId="{F52A91C6-B559-4651-899B-5A0267C11424}" srcOrd="1" destOrd="0" presId="urn:microsoft.com/office/officeart/2005/8/layout/list1"/>
    <dgm:cxn modelId="{2183CE7F-12A8-4EA5-A896-FA2EA46BA072}" type="presParOf" srcId="{33D9A924-C8DA-442C-A96D-7D780809D283}" destId="{3F17D9FC-8EC8-4515-85DD-8D4008ECC7F6}" srcOrd="2" destOrd="0" presId="urn:microsoft.com/office/officeart/2005/8/layout/list1"/>
    <dgm:cxn modelId="{3256FCFC-6B4E-4FF3-8E99-220038DCD7C9}" type="presParOf" srcId="{33D9A924-C8DA-442C-A96D-7D780809D283}" destId="{DD1BDF90-328B-4D3C-ADA7-0D2528B295AE}" srcOrd="3" destOrd="0" presId="urn:microsoft.com/office/officeart/2005/8/layout/list1"/>
    <dgm:cxn modelId="{6163A0E5-3FB0-4A4B-B5CE-ED8C0861972D}" type="presParOf" srcId="{33D9A924-C8DA-442C-A96D-7D780809D283}" destId="{4D2D3B15-754B-4996-9A8A-7E7A998E3D76}" srcOrd="4" destOrd="0" presId="urn:microsoft.com/office/officeart/2005/8/layout/list1"/>
    <dgm:cxn modelId="{A58A8575-859B-47CD-BC3A-118EEC3B5762}" type="presParOf" srcId="{4D2D3B15-754B-4996-9A8A-7E7A998E3D76}" destId="{0E72392B-0B0E-45CF-9505-C4B52E397828}" srcOrd="0" destOrd="0" presId="urn:microsoft.com/office/officeart/2005/8/layout/list1"/>
    <dgm:cxn modelId="{810E6DB3-0A37-42A5-AA9A-9D92F9DC716A}" type="presParOf" srcId="{4D2D3B15-754B-4996-9A8A-7E7A998E3D76}" destId="{50593B1B-F408-4CC4-A387-3D9AF63D426D}" srcOrd="1" destOrd="0" presId="urn:microsoft.com/office/officeart/2005/8/layout/list1"/>
    <dgm:cxn modelId="{5427F287-663E-4E91-AC06-E8AAEA1D9DFA}" type="presParOf" srcId="{33D9A924-C8DA-442C-A96D-7D780809D283}" destId="{FBEE2A33-C97C-4E50-AC60-CFE1D4F269E3}" srcOrd="5" destOrd="0" presId="urn:microsoft.com/office/officeart/2005/8/layout/list1"/>
    <dgm:cxn modelId="{282ECDD7-9630-4769-BC49-7C747D6076BA}" type="presParOf" srcId="{33D9A924-C8DA-442C-A96D-7D780809D283}" destId="{A6C298E1-FCA3-4FD1-B8E8-141E5368F353}" srcOrd="6" destOrd="0" presId="urn:microsoft.com/office/officeart/2005/8/layout/list1"/>
    <dgm:cxn modelId="{C75140FD-9C06-464E-B561-49870C1A664C}" type="presParOf" srcId="{33D9A924-C8DA-442C-A96D-7D780809D283}" destId="{6E73D066-EE00-435A-94D8-6C7FDAC1D254}" srcOrd="7" destOrd="0" presId="urn:microsoft.com/office/officeart/2005/8/layout/list1"/>
    <dgm:cxn modelId="{4394314C-81AB-4A01-9F3B-32495E38B2E0}" type="presParOf" srcId="{33D9A924-C8DA-442C-A96D-7D780809D283}" destId="{170FD443-40BA-4111-A366-AEEA825F6809}" srcOrd="8" destOrd="0" presId="urn:microsoft.com/office/officeart/2005/8/layout/list1"/>
    <dgm:cxn modelId="{2FD59397-BCD4-42AD-AC24-79C2E39E3D04}" type="presParOf" srcId="{170FD443-40BA-4111-A366-AEEA825F6809}" destId="{E6185558-FB77-482C-8452-1329ACAD2331}" srcOrd="0" destOrd="0" presId="urn:microsoft.com/office/officeart/2005/8/layout/list1"/>
    <dgm:cxn modelId="{154E27C4-09F3-466C-9979-3F7F83D4C52E}" type="presParOf" srcId="{170FD443-40BA-4111-A366-AEEA825F6809}" destId="{7353FEF4-EB54-4027-B3F5-5697342AF65F}" srcOrd="1" destOrd="0" presId="urn:microsoft.com/office/officeart/2005/8/layout/list1"/>
    <dgm:cxn modelId="{B2E9E0E1-7625-426A-BD3E-D9CF916285DF}" type="presParOf" srcId="{33D9A924-C8DA-442C-A96D-7D780809D283}" destId="{739D3CA5-AE0B-417F-9004-C798EC047F4F}" srcOrd="9" destOrd="0" presId="urn:microsoft.com/office/officeart/2005/8/layout/list1"/>
    <dgm:cxn modelId="{8753F939-419F-4305-8A6D-2BACC5D398E4}" type="presParOf" srcId="{33D9A924-C8DA-442C-A96D-7D780809D283}" destId="{D4B6EFC0-96FF-4F0F-AD68-B22DAD2B5266}"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20961A-EF7A-40D3-9F40-2CDD8BFA0C7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05172B12-9BCC-4752-86A1-3B50826A2EC2}">
      <dgm:prSet/>
      <dgm:spPr/>
      <dgm:t>
        <a:bodyPr/>
        <a:lstStyle/>
        <a:p>
          <a:r>
            <a:rPr lang="en-US"/>
            <a:t>Get-Variable</a:t>
          </a:r>
        </a:p>
      </dgm:t>
    </dgm:pt>
    <dgm:pt modelId="{FC4F0FFC-6651-4148-9B73-3AD94CEB7F13}" type="parTrans" cxnId="{8BAE153D-F928-4CA6-A075-BD9C30CE383B}">
      <dgm:prSet/>
      <dgm:spPr/>
      <dgm:t>
        <a:bodyPr/>
        <a:lstStyle/>
        <a:p>
          <a:endParaRPr lang="en-US"/>
        </a:p>
      </dgm:t>
    </dgm:pt>
    <dgm:pt modelId="{F94B0A20-AFD1-46BA-9FB8-059CA4406E33}" type="sibTrans" cxnId="{8BAE153D-F928-4CA6-A075-BD9C30CE383B}">
      <dgm:prSet/>
      <dgm:spPr/>
      <dgm:t>
        <a:bodyPr/>
        <a:lstStyle/>
        <a:p>
          <a:endParaRPr lang="en-US"/>
        </a:p>
      </dgm:t>
    </dgm:pt>
    <dgm:pt modelId="{4E09A95F-D69F-46D1-AEE9-C1BE00452850}">
      <dgm:prSet/>
      <dgm:spPr/>
      <dgm:t>
        <a:bodyPr/>
        <a:lstStyle/>
        <a:p>
          <a:r>
            <a:rPr lang="en-US"/>
            <a:t>Clear-Variable</a:t>
          </a:r>
        </a:p>
      </dgm:t>
    </dgm:pt>
    <dgm:pt modelId="{B468AE7F-756F-47D4-BEA6-9BD79AD90352}" type="parTrans" cxnId="{5947FD7D-9E2F-43A2-93DA-FCDBCE5C64AB}">
      <dgm:prSet/>
      <dgm:spPr/>
      <dgm:t>
        <a:bodyPr/>
        <a:lstStyle/>
        <a:p>
          <a:endParaRPr lang="en-US"/>
        </a:p>
      </dgm:t>
    </dgm:pt>
    <dgm:pt modelId="{F22BBA49-E284-4B09-AE35-82F82D6017CB}" type="sibTrans" cxnId="{5947FD7D-9E2F-43A2-93DA-FCDBCE5C64AB}">
      <dgm:prSet/>
      <dgm:spPr/>
      <dgm:t>
        <a:bodyPr/>
        <a:lstStyle/>
        <a:p>
          <a:endParaRPr lang="en-US"/>
        </a:p>
      </dgm:t>
    </dgm:pt>
    <dgm:pt modelId="{54B30D40-11A1-4694-AA8B-192FF9962AF1}">
      <dgm:prSet/>
      <dgm:spPr/>
      <dgm:t>
        <a:bodyPr/>
        <a:lstStyle/>
        <a:p>
          <a:r>
            <a:rPr lang="en-US"/>
            <a:t>Get-ChildItem Env:</a:t>
          </a:r>
        </a:p>
      </dgm:t>
    </dgm:pt>
    <dgm:pt modelId="{31A41DF8-0372-4C6F-BDCF-28C5270F9FA7}" type="parTrans" cxnId="{911956EE-3FE5-4676-B221-C4125D70BC22}">
      <dgm:prSet/>
      <dgm:spPr/>
      <dgm:t>
        <a:bodyPr/>
        <a:lstStyle/>
        <a:p>
          <a:endParaRPr lang="en-US"/>
        </a:p>
      </dgm:t>
    </dgm:pt>
    <dgm:pt modelId="{3567B4DC-B77D-4846-B592-4F0F1CD9AFA6}" type="sibTrans" cxnId="{911956EE-3FE5-4676-B221-C4125D70BC22}">
      <dgm:prSet/>
      <dgm:spPr/>
      <dgm:t>
        <a:bodyPr/>
        <a:lstStyle/>
        <a:p>
          <a:endParaRPr lang="en-US"/>
        </a:p>
      </dgm:t>
    </dgm:pt>
    <dgm:pt modelId="{525DA36A-187B-4919-9071-E0977B62D510}" type="pres">
      <dgm:prSet presAssocID="{3020961A-EF7A-40D3-9F40-2CDD8BFA0C79}" presName="linear" presStyleCnt="0">
        <dgm:presLayoutVars>
          <dgm:dir/>
          <dgm:animLvl val="lvl"/>
          <dgm:resizeHandles val="exact"/>
        </dgm:presLayoutVars>
      </dgm:prSet>
      <dgm:spPr/>
    </dgm:pt>
    <dgm:pt modelId="{6D6B745B-0110-40F9-BF58-CB4D1982D445}" type="pres">
      <dgm:prSet presAssocID="{05172B12-9BCC-4752-86A1-3B50826A2EC2}" presName="parentLin" presStyleCnt="0"/>
      <dgm:spPr/>
    </dgm:pt>
    <dgm:pt modelId="{17564021-40D9-434E-9F92-7895C1601E42}" type="pres">
      <dgm:prSet presAssocID="{05172B12-9BCC-4752-86A1-3B50826A2EC2}" presName="parentLeftMargin" presStyleLbl="node1" presStyleIdx="0" presStyleCnt="3"/>
      <dgm:spPr/>
    </dgm:pt>
    <dgm:pt modelId="{E8254EB8-DDDD-4686-9BAB-D5546DCA30DC}" type="pres">
      <dgm:prSet presAssocID="{05172B12-9BCC-4752-86A1-3B50826A2EC2}" presName="parentText" presStyleLbl="node1" presStyleIdx="0" presStyleCnt="3">
        <dgm:presLayoutVars>
          <dgm:chMax val="0"/>
          <dgm:bulletEnabled val="1"/>
        </dgm:presLayoutVars>
      </dgm:prSet>
      <dgm:spPr/>
    </dgm:pt>
    <dgm:pt modelId="{55DAB8DA-53BA-4D34-ACA3-C434B5A7C97D}" type="pres">
      <dgm:prSet presAssocID="{05172B12-9BCC-4752-86A1-3B50826A2EC2}" presName="negativeSpace" presStyleCnt="0"/>
      <dgm:spPr/>
    </dgm:pt>
    <dgm:pt modelId="{26823D16-BEFB-40F1-9086-714104B12EA3}" type="pres">
      <dgm:prSet presAssocID="{05172B12-9BCC-4752-86A1-3B50826A2EC2}" presName="childText" presStyleLbl="conFgAcc1" presStyleIdx="0" presStyleCnt="3">
        <dgm:presLayoutVars>
          <dgm:bulletEnabled val="1"/>
        </dgm:presLayoutVars>
      </dgm:prSet>
      <dgm:spPr/>
    </dgm:pt>
    <dgm:pt modelId="{94646056-51C4-4DF9-99F5-DAEE27C07E23}" type="pres">
      <dgm:prSet presAssocID="{F94B0A20-AFD1-46BA-9FB8-059CA4406E33}" presName="spaceBetweenRectangles" presStyleCnt="0"/>
      <dgm:spPr/>
    </dgm:pt>
    <dgm:pt modelId="{D17B3344-AFB2-438D-9176-CAC4DA8435D3}" type="pres">
      <dgm:prSet presAssocID="{4E09A95F-D69F-46D1-AEE9-C1BE00452850}" presName="parentLin" presStyleCnt="0"/>
      <dgm:spPr/>
    </dgm:pt>
    <dgm:pt modelId="{DA3B1D44-5505-48F6-8920-8727521FE14E}" type="pres">
      <dgm:prSet presAssocID="{4E09A95F-D69F-46D1-AEE9-C1BE00452850}" presName="parentLeftMargin" presStyleLbl="node1" presStyleIdx="0" presStyleCnt="3"/>
      <dgm:spPr/>
    </dgm:pt>
    <dgm:pt modelId="{7500DB13-3023-4AE2-814B-C353AE9669CC}" type="pres">
      <dgm:prSet presAssocID="{4E09A95F-D69F-46D1-AEE9-C1BE00452850}" presName="parentText" presStyleLbl="node1" presStyleIdx="1" presStyleCnt="3">
        <dgm:presLayoutVars>
          <dgm:chMax val="0"/>
          <dgm:bulletEnabled val="1"/>
        </dgm:presLayoutVars>
      </dgm:prSet>
      <dgm:spPr/>
    </dgm:pt>
    <dgm:pt modelId="{CFB9A9EE-E7B7-4B5D-AE62-78B7275373FF}" type="pres">
      <dgm:prSet presAssocID="{4E09A95F-D69F-46D1-AEE9-C1BE00452850}" presName="negativeSpace" presStyleCnt="0"/>
      <dgm:spPr/>
    </dgm:pt>
    <dgm:pt modelId="{35508720-8AEB-4E29-BCB0-D76B463A0CEE}" type="pres">
      <dgm:prSet presAssocID="{4E09A95F-D69F-46D1-AEE9-C1BE00452850}" presName="childText" presStyleLbl="conFgAcc1" presStyleIdx="1" presStyleCnt="3">
        <dgm:presLayoutVars>
          <dgm:bulletEnabled val="1"/>
        </dgm:presLayoutVars>
      </dgm:prSet>
      <dgm:spPr/>
    </dgm:pt>
    <dgm:pt modelId="{E811397D-7056-437C-AE02-44D150B558A1}" type="pres">
      <dgm:prSet presAssocID="{F22BBA49-E284-4B09-AE35-82F82D6017CB}" presName="spaceBetweenRectangles" presStyleCnt="0"/>
      <dgm:spPr/>
    </dgm:pt>
    <dgm:pt modelId="{63B73A27-30B2-496E-922F-62D100485D20}" type="pres">
      <dgm:prSet presAssocID="{54B30D40-11A1-4694-AA8B-192FF9962AF1}" presName="parentLin" presStyleCnt="0"/>
      <dgm:spPr/>
    </dgm:pt>
    <dgm:pt modelId="{415C0FB5-A894-4284-A909-358B8210F625}" type="pres">
      <dgm:prSet presAssocID="{54B30D40-11A1-4694-AA8B-192FF9962AF1}" presName="parentLeftMargin" presStyleLbl="node1" presStyleIdx="1" presStyleCnt="3"/>
      <dgm:spPr/>
    </dgm:pt>
    <dgm:pt modelId="{03655F40-E425-4D6B-BAE4-21226D80A95A}" type="pres">
      <dgm:prSet presAssocID="{54B30D40-11A1-4694-AA8B-192FF9962AF1}" presName="parentText" presStyleLbl="node1" presStyleIdx="2" presStyleCnt="3">
        <dgm:presLayoutVars>
          <dgm:chMax val="0"/>
          <dgm:bulletEnabled val="1"/>
        </dgm:presLayoutVars>
      </dgm:prSet>
      <dgm:spPr/>
    </dgm:pt>
    <dgm:pt modelId="{88AD86F7-B09F-4E77-9078-E4553D20AD49}" type="pres">
      <dgm:prSet presAssocID="{54B30D40-11A1-4694-AA8B-192FF9962AF1}" presName="negativeSpace" presStyleCnt="0"/>
      <dgm:spPr/>
    </dgm:pt>
    <dgm:pt modelId="{E2ED4590-FD9C-4902-9C6B-347EC6399EFC}" type="pres">
      <dgm:prSet presAssocID="{54B30D40-11A1-4694-AA8B-192FF9962AF1}" presName="childText" presStyleLbl="conFgAcc1" presStyleIdx="2" presStyleCnt="3">
        <dgm:presLayoutVars>
          <dgm:bulletEnabled val="1"/>
        </dgm:presLayoutVars>
      </dgm:prSet>
      <dgm:spPr/>
    </dgm:pt>
  </dgm:ptLst>
  <dgm:cxnLst>
    <dgm:cxn modelId="{8BAE153D-F928-4CA6-A075-BD9C30CE383B}" srcId="{3020961A-EF7A-40D3-9F40-2CDD8BFA0C79}" destId="{05172B12-9BCC-4752-86A1-3B50826A2EC2}" srcOrd="0" destOrd="0" parTransId="{FC4F0FFC-6651-4148-9B73-3AD94CEB7F13}" sibTransId="{F94B0A20-AFD1-46BA-9FB8-059CA4406E33}"/>
    <dgm:cxn modelId="{5947FD7D-9E2F-43A2-93DA-FCDBCE5C64AB}" srcId="{3020961A-EF7A-40D3-9F40-2CDD8BFA0C79}" destId="{4E09A95F-D69F-46D1-AEE9-C1BE00452850}" srcOrd="1" destOrd="0" parTransId="{B468AE7F-756F-47D4-BEA6-9BD79AD90352}" sibTransId="{F22BBA49-E284-4B09-AE35-82F82D6017CB}"/>
    <dgm:cxn modelId="{1B9C6F8B-3DAF-4657-95DE-412E1EC4B142}" type="presOf" srcId="{05172B12-9BCC-4752-86A1-3B50826A2EC2}" destId="{E8254EB8-DDDD-4686-9BAB-D5546DCA30DC}" srcOrd="1" destOrd="0" presId="urn:microsoft.com/office/officeart/2005/8/layout/list1"/>
    <dgm:cxn modelId="{55B14CA5-64EE-4E63-887C-5901F9B321DD}" type="presOf" srcId="{4E09A95F-D69F-46D1-AEE9-C1BE00452850}" destId="{7500DB13-3023-4AE2-814B-C353AE9669CC}" srcOrd="1" destOrd="0" presId="urn:microsoft.com/office/officeart/2005/8/layout/list1"/>
    <dgm:cxn modelId="{012E46C7-4A29-432A-BD56-C5F3B1D67F6D}" type="presOf" srcId="{3020961A-EF7A-40D3-9F40-2CDD8BFA0C79}" destId="{525DA36A-187B-4919-9071-E0977B62D510}" srcOrd="0" destOrd="0" presId="urn:microsoft.com/office/officeart/2005/8/layout/list1"/>
    <dgm:cxn modelId="{EA1F64D8-725F-4953-B267-614ED375FA91}" type="presOf" srcId="{54B30D40-11A1-4694-AA8B-192FF9962AF1}" destId="{415C0FB5-A894-4284-A909-358B8210F625}" srcOrd="0" destOrd="0" presId="urn:microsoft.com/office/officeart/2005/8/layout/list1"/>
    <dgm:cxn modelId="{08714DD8-FBA6-477A-9F51-A676523B3A19}" type="presOf" srcId="{05172B12-9BCC-4752-86A1-3B50826A2EC2}" destId="{17564021-40D9-434E-9F92-7895C1601E42}" srcOrd="0" destOrd="0" presId="urn:microsoft.com/office/officeart/2005/8/layout/list1"/>
    <dgm:cxn modelId="{5F2C60E7-5E16-4879-B3A6-17BF97BB1C2F}" type="presOf" srcId="{4E09A95F-D69F-46D1-AEE9-C1BE00452850}" destId="{DA3B1D44-5505-48F6-8920-8727521FE14E}" srcOrd="0" destOrd="0" presId="urn:microsoft.com/office/officeart/2005/8/layout/list1"/>
    <dgm:cxn modelId="{911956EE-3FE5-4676-B221-C4125D70BC22}" srcId="{3020961A-EF7A-40D3-9F40-2CDD8BFA0C79}" destId="{54B30D40-11A1-4694-AA8B-192FF9962AF1}" srcOrd="2" destOrd="0" parTransId="{31A41DF8-0372-4C6F-BDCF-28C5270F9FA7}" sibTransId="{3567B4DC-B77D-4846-B592-4F0F1CD9AFA6}"/>
    <dgm:cxn modelId="{9705C5FB-C669-4032-9654-E9E01C4841CD}" type="presOf" srcId="{54B30D40-11A1-4694-AA8B-192FF9962AF1}" destId="{03655F40-E425-4D6B-BAE4-21226D80A95A}" srcOrd="1" destOrd="0" presId="urn:microsoft.com/office/officeart/2005/8/layout/list1"/>
    <dgm:cxn modelId="{2C090C03-D0D8-46DA-AEE7-02F2FEF01F0D}" type="presParOf" srcId="{525DA36A-187B-4919-9071-E0977B62D510}" destId="{6D6B745B-0110-40F9-BF58-CB4D1982D445}" srcOrd="0" destOrd="0" presId="urn:microsoft.com/office/officeart/2005/8/layout/list1"/>
    <dgm:cxn modelId="{9D99090A-3390-42B3-9209-844903364522}" type="presParOf" srcId="{6D6B745B-0110-40F9-BF58-CB4D1982D445}" destId="{17564021-40D9-434E-9F92-7895C1601E42}" srcOrd="0" destOrd="0" presId="urn:microsoft.com/office/officeart/2005/8/layout/list1"/>
    <dgm:cxn modelId="{7F463784-95B0-4048-BADF-737A7FB1C1AC}" type="presParOf" srcId="{6D6B745B-0110-40F9-BF58-CB4D1982D445}" destId="{E8254EB8-DDDD-4686-9BAB-D5546DCA30DC}" srcOrd="1" destOrd="0" presId="urn:microsoft.com/office/officeart/2005/8/layout/list1"/>
    <dgm:cxn modelId="{09A9D97A-EABE-4402-B939-43A3CBF4E141}" type="presParOf" srcId="{525DA36A-187B-4919-9071-E0977B62D510}" destId="{55DAB8DA-53BA-4D34-ACA3-C434B5A7C97D}" srcOrd="1" destOrd="0" presId="urn:microsoft.com/office/officeart/2005/8/layout/list1"/>
    <dgm:cxn modelId="{A3B33C51-C0B7-4F60-A562-23952E91CEA7}" type="presParOf" srcId="{525DA36A-187B-4919-9071-E0977B62D510}" destId="{26823D16-BEFB-40F1-9086-714104B12EA3}" srcOrd="2" destOrd="0" presId="urn:microsoft.com/office/officeart/2005/8/layout/list1"/>
    <dgm:cxn modelId="{BCE3C76A-58F1-4C69-95C2-A5CC01084E7A}" type="presParOf" srcId="{525DA36A-187B-4919-9071-E0977B62D510}" destId="{94646056-51C4-4DF9-99F5-DAEE27C07E23}" srcOrd="3" destOrd="0" presId="urn:microsoft.com/office/officeart/2005/8/layout/list1"/>
    <dgm:cxn modelId="{22EDAE59-4750-41B9-B0E4-1EF08099F83C}" type="presParOf" srcId="{525DA36A-187B-4919-9071-E0977B62D510}" destId="{D17B3344-AFB2-438D-9176-CAC4DA8435D3}" srcOrd="4" destOrd="0" presId="urn:microsoft.com/office/officeart/2005/8/layout/list1"/>
    <dgm:cxn modelId="{F84D4CF0-2207-4F9D-BE03-471EE116C653}" type="presParOf" srcId="{D17B3344-AFB2-438D-9176-CAC4DA8435D3}" destId="{DA3B1D44-5505-48F6-8920-8727521FE14E}" srcOrd="0" destOrd="0" presId="urn:microsoft.com/office/officeart/2005/8/layout/list1"/>
    <dgm:cxn modelId="{AA283A59-345F-415C-B28C-902B947751A3}" type="presParOf" srcId="{D17B3344-AFB2-438D-9176-CAC4DA8435D3}" destId="{7500DB13-3023-4AE2-814B-C353AE9669CC}" srcOrd="1" destOrd="0" presId="urn:microsoft.com/office/officeart/2005/8/layout/list1"/>
    <dgm:cxn modelId="{0C63E107-7DF7-4FF1-B9BF-81F96E65A409}" type="presParOf" srcId="{525DA36A-187B-4919-9071-E0977B62D510}" destId="{CFB9A9EE-E7B7-4B5D-AE62-78B7275373FF}" srcOrd="5" destOrd="0" presId="urn:microsoft.com/office/officeart/2005/8/layout/list1"/>
    <dgm:cxn modelId="{B0D100D0-22B5-4784-BBFE-A7AD4CDB0DEA}" type="presParOf" srcId="{525DA36A-187B-4919-9071-E0977B62D510}" destId="{35508720-8AEB-4E29-BCB0-D76B463A0CEE}" srcOrd="6" destOrd="0" presId="urn:microsoft.com/office/officeart/2005/8/layout/list1"/>
    <dgm:cxn modelId="{288D8B4C-D6CC-48F2-A20D-35EEDAA30ADE}" type="presParOf" srcId="{525DA36A-187B-4919-9071-E0977B62D510}" destId="{E811397D-7056-437C-AE02-44D150B558A1}" srcOrd="7" destOrd="0" presId="urn:microsoft.com/office/officeart/2005/8/layout/list1"/>
    <dgm:cxn modelId="{AC010547-235E-4A4A-A08C-EE17E9AFEFA4}" type="presParOf" srcId="{525DA36A-187B-4919-9071-E0977B62D510}" destId="{63B73A27-30B2-496E-922F-62D100485D20}" srcOrd="8" destOrd="0" presId="urn:microsoft.com/office/officeart/2005/8/layout/list1"/>
    <dgm:cxn modelId="{3903D397-541D-4375-B58F-6333E6E97199}" type="presParOf" srcId="{63B73A27-30B2-496E-922F-62D100485D20}" destId="{415C0FB5-A894-4284-A909-358B8210F625}" srcOrd="0" destOrd="0" presId="urn:microsoft.com/office/officeart/2005/8/layout/list1"/>
    <dgm:cxn modelId="{42803E2E-48C9-4FD2-BA26-8E159F8CEC82}" type="presParOf" srcId="{63B73A27-30B2-496E-922F-62D100485D20}" destId="{03655F40-E425-4D6B-BAE4-21226D80A95A}" srcOrd="1" destOrd="0" presId="urn:microsoft.com/office/officeart/2005/8/layout/list1"/>
    <dgm:cxn modelId="{FD98DCFA-EEB2-44C2-9411-6B54E06F6917}" type="presParOf" srcId="{525DA36A-187B-4919-9071-E0977B62D510}" destId="{88AD86F7-B09F-4E77-9078-E4553D20AD49}" srcOrd="9" destOrd="0" presId="urn:microsoft.com/office/officeart/2005/8/layout/list1"/>
    <dgm:cxn modelId="{91461152-526E-4DD4-B695-7FDE01385F52}" type="presParOf" srcId="{525DA36A-187B-4919-9071-E0977B62D510}" destId="{E2ED4590-FD9C-4902-9C6B-347EC6399EF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B6CD36-11FD-4ECC-A0B7-12195D3B95A8}"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DA23A18F-A8BD-4A7C-A743-F068CC30377E}">
      <dgm:prSet/>
      <dgm:spPr/>
      <dgm:t>
        <a:bodyPr/>
        <a:lstStyle/>
        <a:p>
          <a:r>
            <a:rPr lang="en-US">
              <a:solidFill>
                <a:schemeClr val="bg1"/>
              </a:solidFill>
            </a:rPr>
            <a:t>Connects one command to another</a:t>
          </a:r>
        </a:p>
      </dgm:t>
    </dgm:pt>
    <dgm:pt modelId="{6B85B96F-CF3D-4CB1-A546-E1B63B6ED5A4}" type="parTrans" cxnId="{E9F707C0-57DF-4E61-A34A-E1099F797A69}">
      <dgm:prSet/>
      <dgm:spPr/>
      <dgm:t>
        <a:bodyPr/>
        <a:lstStyle/>
        <a:p>
          <a:endParaRPr lang="en-US">
            <a:solidFill>
              <a:schemeClr val="bg1"/>
            </a:solidFill>
          </a:endParaRPr>
        </a:p>
      </dgm:t>
    </dgm:pt>
    <dgm:pt modelId="{227F0EA9-3CD4-424F-BAB7-B417E7678FDB}" type="sibTrans" cxnId="{E9F707C0-57DF-4E61-A34A-E1099F797A69}">
      <dgm:prSet/>
      <dgm:spPr/>
      <dgm:t>
        <a:bodyPr/>
        <a:lstStyle/>
        <a:p>
          <a:endParaRPr lang="en-US">
            <a:solidFill>
              <a:schemeClr val="bg1"/>
            </a:solidFill>
          </a:endParaRPr>
        </a:p>
      </dgm:t>
    </dgm:pt>
    <dgm:pt modelId="{3B84E8D1-D6F9-42B1-AD55-BFC4FC0E5CF4}">
      <dgm:prSet/>
      <dgm:spPr/>
      <dgm:t>
        <a:bodyPr/>
        <a:lstStyle/>
        <a:p>
          <a:r>
            <a:rPr lang="en-US">
              <a:solidFill>
                <a:schemeClr val="bg1"/>
              </a:solidFill>
            </a:rPr>
            <a:t>Exporting CSV or XML</a:t>
          </a:r>
        </a:p>
      </dgm:t>
    </dgm:pt>
    <dgm:pt modelId="{AA9AD0B6-1665-4341-94A9-F9DF005FD127}" type="parTrans" cxnId="{3A04AFB6-793E-41F5-8548-15A499D73D7F}">
      <dgm:prSet/>
      <dgm:spPr/>
      <dgm:t>
        <a:bodyPr/>
        <a:lstStyle/>
        <a:p>
          <a:endParaRPr lang="en-US">
            <a:solidFill>
              <a:schemeClr val="bg1"/>
            </a:solidFill>
          </a:endParaRPr>
        </a:p>
      </dgm:t>
    </dgm:pt>
    <dgm:pt modelId="{2DDCDC50-D73C-457A-BF4E-338CEE491880}" type="sibTrans" cxnId="{3A04AFB6-793E-41F5-8548-15A499D73D7F}">
      <dgm:prSet/>
      <dgm:spPr/>
      <dgm:t>
        <a:bodyPr/>
        <a:lstStyle/>
        <a:p>
          <a:endParaRPr lang="en-US">
            <a:solidFill>
              <a:schemeClr val="bg1"/>
            </a:solidFill>
          </a:endParaRPr>
        </a:p>
      </dgm:t>
    </dgm:pt>
    <dgm:pt modelId="{C9652C79-A88E-4F35-8C08-F82BCE3C92C4}">
      <dgm:prSet/>
      <dgm:spPr/>
      <dgm:t>
        <a:bodyPr/>
        <a:lstStyle/>
        <a:p>
          <a:r>
            <a:rPr lang="en-US">
              <a:solidFill>
                <a:schemeClr val="bg1"/>
              </a:solidFill>
            </a:rPr>
            <a:t>Comparing Files</a:t>
          </a:r>
        </a:p>
      </dgm:t>
    </dgm:pt>
    <dgm:pt modelId="{4FF62895-1F39-4B9A-81EA-6290AB21DFB7}" type="parTrans" cxnId="{FD153391-B356-497F-A088-A3FABE6C9590}">
      <dgm:prSet/>
      <dgm:spPr/>
      <dgm:t>
        <a:bodyPr/>
        <a:lstStyle/>
        <a:p>
          <a:endParaRPr lang="en-US">
            <a:solidFill>
              <a:schemeClr val="bg1"/>
            </a:solidFill>
          </a:endParaRPr>
        </a:p>
      </dgm:t>
    </dgm:pt>
    <dgm:pt modelId="{F298EEDF-A26B-42A0-AAA2-ED71CA652ED7}" type="sibTrans" cxnId="{FD153391-B356-497F-A088-A3FABE6C9590}">
      <dgm:prSet/>
      <dgm:spPr/>
      <dgm:t>
        <a:bodyPr/>
        <a:lstStyle/>
        <a:p>
          <a:endParaRPr lang="en-US">
            <a:solidFill>
              <a:schemeClr val="bg1"/>
            </a:solidFill>
          </a:endParaRPr>
        </a:p>
      </dgm:t>
    </dgm:pt>
    <dgm:pt modelId="{E3CFB1D7-6708-47B8-B3AC-8DE147E5406E}">
      <dgm:prSet/>
      <dgm:spPr/>
      <dgm:t>
        <a:bodyPr/>
        <a:lstStyle/>
        <a:p>
          <a:r>
            <a:rPr lang="en-US">
              <a:solidFill>
                <a:schemeClr val="bg1"/>
              </a:solidFill>
            </a:rPr>
            <a:t>Out-file or Out-printer</a:t>
          </a:r>
        </a:p>
      </dgm:t>
    </dgm:pt>
    <dgm:pt modelId="{EE271DD6-B42B-4635-9936-237F922055DA}" type="parTrans" cxnId="{7054B987-7D54-4118-88E7-B6FAF2C8C25E}">
      <dgm:prSet/>
      <dgm:spPr/>
      <dgm:t>
        <a:bodyPr/>
        <a:lstStyle/>
        <a:p>
          <a:endParaRPr lang="en-US">
            <a:solidFill>
              <a:schemeClr val="bg1"/>
            </a:solidFill>
          </a:endParaRPr>
        </a:p>
      </dgm:t>
    </dgm:pt>
    <dgm:pt modelId="{511B599B-A69D-4412-8760-0CE7FBDB4F7E}" type="sibTrans" cxnId="{7054B987-7D54-4118-88E7-B6FAF2C8C25E}">
      <dgm:prSet/>
      <dgm:spPr/>
      <dgm:t>
        <a:bodyPr/>
        <a:lstStyle/>
        <a:p>
          <a:endParaRPr lang="en-US">
            <a:solidFill>
              <a:schemeClr val="bg1"/>
            </a:solidFill>
          </a:endParaRPr>
        </a:p>
      </dgm:t>
    </dgm:pt>
    <dgm:pt modelId="{834AA32C-C79E-4341-8B15-E7145DE22B5F}">
      <dgm:prSet/>
      <dgm:spPr/>
      <dgm:t>
        <a:bodyPr/>
        <a:lstStyle/>
        <a:p>
          <a:r>
            <a:rPr lang="en-US">
              <a:solidFill>
                <a:schemeClr val="bg1"/>
              </a:solidFill>
            </a:rPr>
            <a:t>Out-Gridview</a:t>
          </a:r>
        </a:p>
      </dgm:t>
    </dgm:pt>
    <dgm:pt modelId="{CB8A7A15-686A-4778-9338-D0FF83BF4424}" type="parTrans" cxnId="{C3E78D1C-ECD6-4D52-B40B-63FE244F9220}">
      <dgm:prSet/>
      <dgm:spPr/>
      <dgm:t>
        <a:bodyPr/>
        <a:lstStyle/>
        <a:p>
          <a:endParaRPr lang="en-US">
            <a:solidFill>
              <a:schemeClr val="bg1"/>
            </a:solidFill>
          </a:endParaRPr>
        </a:p>
      </dgm:t>
    </dgm:pt>
    <dgm:pt modelId="{2DCCE1E0-F8DC-48D8-92A8-1FC22CB60AAB}" type="sibTrans" cxnId="{C3E78D1C-ECD6-4D52-B40B-63FE244F9220}">
      <dgm:prSet/>
      <dgm:spPr/>
      <dgm:t>
        <a:bodyPr/>
        <a:lstStyle/>
        <a:p>
          <a:endParaRPr lang="en-US">
            <a:solidFill>
              <a:schemeClr val="bg1"/>
            </a:solidFill>
          </a:endParaRPr>
        </a:p>
      </dgm:t>
    </dgm:pt>
    <dgm:pt modelId="{B7773EA1-5BAC-4E5D-82AD-78996F07EC61}">
      <dgm:prSet/>
      <dgm:spPr/>
      <dgm:t>
        <a:bodyPr/>
        <a:lstStyle/>
        <a:p>
          <a:r>
            <a:rPr lang="en-US">
              <a:solidFill>
                <a:schemeClr val="bg1"/>
              </a:solidFill>
            </a:rPr>
            <a:t>Convertto-html</a:t>
          </a:r>
        </a:p>
      </dgm:t>
    </dgm:pt>
    <dgm:pt modelId="{798BFF35-3DAE-4BDE-AFE7-2E7B50DEA064}" type="parTrans" cxnId="{0685A101-96FD-428D-9FC8-2AB5206014B1}">
      <dgm:prSet/>
      <dgm:spPr/>
      <dgm:t>
        <a:bodyPr/>
        <a:lstStyle/>
        <a:p>
          <a:endParaRPr lang="en-US">
            <a:solidFill>
              <a:schemeClr val="bg1"/>
            </a:solidFill>
          </a:endParaRPr>
        </a:p>
      </dgm:t>
    </dgm:pt>
    <dgm:pt modelId="{B6490D47-C68E-4FDA-9543-AB437CC62189}" type="sibTrans" cxnId="{0685A101-96FD-428D-9FC8-2AB5206014B1}">
      <dgm:prSet/>
      <dgm:spPr/>
      <dgm:t>
        <a:bodyPr/>
        <a:lstStyle/>
        <a:p>
          <a:endParaRPr lang="en-US">
            <a:solidFill>
              <a:schemeClr val="bg1"/>
            </a:solidFill>
          </a:endParaRPr>
        </a:p>
      </dgm:t>
    </dgm:pt>
    <dgm:pt modelId="{E6D11E3E-5E9B-4DEA-AC75-A2698327693E}" type="pres">
      <dgm:prSet presAssocID="{8EB6CD36-11FD-4ECC-A0B7-12195D3B95A8}" presName="diagram" presStyleCnt="0">
        <dgm:presLayoutVars>
          <dgm:dir/>
          <dgm:resizeHandles val="exact"/>
        </dgm:presLayoutVars>
      </dgm:prSet>
      <dgm:spPr/>
    </dgm:pt>
    <dgm:pt modelId="{18A0215F-1577-4617-8DA3-E50CD43A9FD7}" type="pres">
      <dgm:prSet presAssocID="{DA23A18F-A8BD-4A7C-A743-F068CC30377E}" presName="node" presStyleLbl="node1" presStyleIdx="0" presStyleCnt="6">
        <dgm:presLayoutVars>
          <dgm:bulletEnabled val="1"/>
        </dgm:presLayoutVars>
      </dgm:prSet>
      <dgm:spPr/>
    </dgm:pt>
    <dgm:pt modelId="{31E36B99-EE3A-45DD-945F-4B347B3079B2}" type="pres">
      <dgm:prSet presAssocID="{227F0EA9-3CD4-424F-BAB7-B417E7678FDB}" presName="sibTrans" presStyleCnt="0"/>
      <dgm:spPr/>
    </dgm:pt>
    <dgm:pt modelId="{953C9171-F412-4F3D-8DBA-FF1735DFB333}" type="pres">
      <dgm:prSet presAssocID="{3B84E8D1-D6F9-42B1-AD55-BFC4FC0E5CF4}" presName="node" presStyleLbl="node1" presStyleIdx="1" presStyleCnt="6">
        <dgm:presLayoutVars>
          <dgm:bulletEnabled val="1"/>
        </dgm:presLayoutVars>
      </dgm:prSet>
      <dgm:spPr/>
    </dgm:pt>
    <dgm:pt modelId="{ED708708-3C90-4D99-BD60-96A1463E0B63}" type="pres">
      <dgm:prSet presAssocID="{2DDCDC50-D73C-457A-BF4E-338CEE491880}" presName="sibTrans" presStyleCnt="0"/>
      <dgm:spPr/>
    </dgm:pt>
    <dgm:pt modelId="{0ADE1767-3097-4477-9FCB-9866352E13C7}" type="pres">
      <dgm:prSet presAssocID="{C9652C79-A88E-4F35-8C08-F82BCE3C92C4}" presName="node" presStyleLbl="node1" presStyleIdx="2" presStyleCnt="6">
        <dgm:presLayoutVars>
          <dgm:bulletEnabled val="1"/>
        </dgm:presLayoutVars>
      </dgm:prSet>
      <dgm:spPr/>
    </dgm:pt>
    <dgm:pt modelId="{0ADC46C9-DE5C-4595-BD06-5F816109C95F}" type="pres">
      <dgm:prSet presAssocID="{F298EEDF-A26B-42A0-AAA2-ED71CA652ED7}" presName="sibTrans" presStyleCnt="0"/>
      <dgm:spPr/>
    </dgm:pt>
    <dgm:pt modelId="{75CE9E35-4806-4B76-B1A2-9308E04F1C44}" type="pres">
      <dgm:prSet presAssocID="{E3CFB1D7-6708-47B8-B3AC-8DE147E5406E}" presName="node" presStyleLbl="node1" presStyleIdx="3" presStyleCnt="6">
        <dgm:presLayoutVars>
          <dgm:bulletEnabled val="1"/>
        </dgm:presLayoutVars>
      </dgm:prSet>
      <dgm:spPr/>
    </dgm:pt>
    <dgm:pt modelId="{0A64A4EA-91BF-4A7A-B67D-24C102A8808C}" type="pres">
      <dgm:prSet presAssocID="{511B599B-A69D-4412-8760-0CE7FBDB4F7E}" presName="sibTrans" presStyleCnt="0"/>
      <dgm:spPr/>
    </dgm:pt>
    <dgm:pt modelId="{881F5818-C9F0-42DE-BC0D-D47B9FECB13D}" type="pres">
      <dgm:prSet presAssocID="{834AA32C-C79E-4341-8B15-E7145DE22B5F}" presName="node" presStyleLbl="node1" presStyleIdx="4" presStyleCnt="6">
        <dgm:presLayoutVars>
          <dgm:bulletEnabled val="1"/>
        </dgm:presLayoutVars>
      </dgm:prSet>
      <dgm:spPr/>
    </dgm:pt>
    <dgm:pt modelId="{13BE244F-BA5D-47C0-852F-CAB10A4D3EAA}" type="pres">
      <dgm:prSet presAssocID="{2DCCE1E0-F8DC-48D8-92A8-1FC22CB60AAB}" presName="sibTrans" presStyleCnt="0"/>
      <dgm:spPr/>
    </dgm:pt>
    <dgm:pt modelId="{C610F4D7-D7B7-455F-8CBB-57C0CE843448}" type="pres">
      <dgm:prSet presAssocID="{B7773EA1-5BAC-4E5D-82AD-78996F07EC61}" presName="node" presStyleLbl="node1" presStyleIdx="5" presStyleCnt="6">
        <dgm:presLayoutVars>
          <dgm:bulletEnabled val="1"/>
        </dgm:presLayoutVars>
      </dgm:prSet>
      <dgm:spPr/>
    </dgm:pt>
  </dgm:ptLst>
  <dgm:cxnLst>
    <dgm:cxn modelId="{0685A101-96FD-428D-9FC8-2AB5206014B1}" srcId="{8EB6CD36-11FD-4ECC-A0B7-12195D3B95A8}" destId="{B7773EA1-5BAC-4E5D-82AD-78996F07EC61}" srcOrd="5" destOrd="0" parTransId="{798BFF35-3DAE-4BDE-AFE7-2E7B50DEA064}" sibTransId="{B6490D47-C68E-4FDA-9543-AB437CC62189}"/>
    <dgm:cxn modelId="{ED97CC01-0420-4A87-AC46-902181D4B1B2}" type="presOf" srcId="{8EB6CD36-11FD-4ECC-A0B7-12195D3B95A8}" destId="{E6D11E3E-5E9B-4DEA-AC75-A2698327693E}" srcOrd="0" destOrd="0" presId="urn:microsoft.com/office/officeart/2005/8/layout/default"/>
    <dgm:cxn modelId="{C3E78D1C-ECD6-4D52-B40B-63FE244F9220}" srcId="{8EB6CD36-11FD-4ECC-A0B7-12195D3B95A8}" destId="{834AA32C-C79E-4341-8B15-E7145DE22B5F}" srcOrd="4" destOrd="0" parTransId="{CB8A7A15-686A-4778-9338-D0FF83BF4424}" sibTransId="{2DCCE1E0-F8DC-48D8-92A8-1FC22CB60AAB}"/>
    <dgm:cxn modelId="{1832CA5D-66C7-41D4-9B88-D8DBAD42EFEF}" type="presOf" srcId="{E3CFB1D7-6708-47B8-B3AC-8DE147E5406E}" destId="{75CE9E35-4806-4B76-B1A2-9308E04F1C44}" srcOrd="0" destOrd="0" presId="urn:microsoft.com/office/officeart/2005/8/layout/default"/>
    <dgm:cxn modelId="{B6E98D49-8F2B-48E2-8556-BEF7E92A324C}" type="presOf" srcId="{3B84E8D1-D6F9-42B1-AD55-BFC4FC0E5CF4}" destId="{953C9171-F412-4F3D-8DBA-FF1735DFB333}" srcOrd="0" destOrd="0" presId="urn:microsoft.com/office/officeart/2005/8/layout/default"/>
    <dgm:cxn modelId="{6BFB9574-C30E-408B-AE60-46DAB34701E6}" type="presOf" srcId="{C9652C79-A88E-4F35-8C08-F82BCE3C92C4}" destId="{0ADE1767-3097-4477-9FCB-9866352E13C7}" srcOrd="0" destOrd="0" presId="urn:microsoft.com/office/officeart/2005/8/layout/default"/>
    <dgm:cxn modelId="{323DC857-01AE-464F-86E3-07960ED24073}" type="presOf" srcId="{834AA32C-C79E-4341-8B15-E7145DE22B5F}" destId="{881F5818-C9F0-42DE-BC0D-D47B9FECB13D}" srcOrd="0" destOrd="0" presId="urn:microsoft.com/office/officeart/2005/8/layout/default"/>
    <dgm:cxn modelId="{7054B987-7D54-4118-88E7-B6FAF2C8C25E}" srcId="{8EB6CD36-11FD-4ECC-A0B7-12195D3B95A8}" destId="{E3CFB1D7-6708-47B8-B3AC-8DE147E5406E}" srcOrd="3" destOrd="0" parTransId="{EE271DD6-B42B-4635-9936-237F922055DA}" sibTransId="{511B599B-A69D-4412-8760-0CE7FBDB4F7E}"/>
    <dgm:cxn modelId="{FD153391-B356-497F-A088-A3FABE6C9590}" srcId="{8EB6CD36-11FD-4ECC-A0B7-12195D3B95A8}" destId="{C9652C79-A88E-4F35-8C08-F82BCE3C92C4}" srcOrd="2" destOrd="0" parTransId="{4FF62895-1F39-4B9A-81EA-6290AB21DFB7}" sibTransId="{F298EEDF-A26B-42A0-AAA2-ED71CA652ED7}"/>
    <dgm:cxn modelId="{3A04AFB6-793E-41F5-8548-15A499D73D7F}" srcId="{8EB6CD36-11FD-4ECC-A0B7-12195D3B95A8}" destId="{3B84E8D1-D6F9-42B1-AD55-BFC4FC0E5CF4}" srcOrd="1" destOrd="0" parTransId="{AA9AD0B6-1665-4341-94A9-F9DF005FD127}" sibTransId="{2DDCDC50-D73C-457A-BF4E-338CEE491880}"/>
    <dgm:cxn modelId="{E9F707C0-57DF-4E61-A34A-E1099F797A69}" srcId="{8EB6CD36-11FD-4ECC-A0B7-12195D3B95A8}" destId="{DA23A18F-A8BD-4A7C-A743-F068CC30377E}" srcOrd="0" destOrd="0" parTransId="{6B85B96F-CF3D-4CB1-A546-E1B63B6ED5A4}" sibTransId="{227F0EA9-3CD4-424F-BAB7-B417E7678FDB}"/>
    <dgm:cxn modelId="{E7D36EC2-58E5-4FAF-8A38-F377BF0D3D8D}" type="presOf" srcId="{DA23A18F-A8BD-4A7C-A743-F068CC30377E}" destId="{18A0215F-1577-4617-8DA3-E50CD43A9FD7}" srcOrd="0" destOrd="0" presId="urn:microsoft.com/office/officeart/2005/8/layout/default"/>
    <dgm:cxn modelId="{FB2824CC-CDF7-47FC-B5B7-14A1A0E4176B}" type="presOf" srcId="{B7773EA1-5BAC-4E5D-82AD-78996F07EC61}" destId="{C610F4D7-D7B7-455F-8CBB-57C0CE843448}" srcOrd="0" destOrd="0" presId="urn:microsoft.com/office/officeart/2005/8/layout/default"/>
    <dgm:cxn modelId="{41B96FF3-FD04-42A7-8115-B9D59E654561}" type="presParOf" srcId="{E6D11E3E-5E9B-4DEA-AC75-A2698327693E}" destId="{18A0215F-1577-4617-8DA3-E50CD43A9FD7}" srcOrd="0" destOrd="0" presId="urn:microsoft.com/office/officeart/2005/8/layout/default"/>
    <dgm:cxn modelId="{5C68D1EF-A05B-4A2D-9381-A986EB764B30}" type="presParOf" srcId="{E6D11E3E-5E9B-4DEA-AC75-A2698327693E}" destId="{31E36B99-EE3A-45DD-945F-4B347B3079B2}" srcOrd="1" destOrd="0" presId="urn:microsoft.com/office/officeart/2005/8/layout/default"/>
    <dgm:cxn modelId="{5A5C826A-F4AB-4B95-95B1-87096CEC3794}" type="presParOf" srcId="{E6D11E3E-5E9B-4DEA-AC75-A2698327693E}" destId="{953C9171-F412-4F3D-8DBA-FF1735DFB333}" srcOrd="2" destOrd="0" presId="urn:microsoft.com/office/officeart/2005/8/layout/default"/>
    <dgm:cxn modelId="{886E30CF-0924-481A-876C-73F1FC55FD96}" type="presParOf" srcId="{E6D11E3E-5E9B-4DEA-AC75-A2698327693E}" destId="{ED708708-3C90-4D99-BD60-96A1463E0B63}" srcOrd="3" destOrd="0" presId="urn:microsoft.com/office/officeart/2005/8/layout/default"/>
    <dgm:cxn modelId="{0B595537-DEA2-4985-9C07-C4315439418E}" type="presParOf" srcId="{E6D11E3E-5E9B-4DEA-AC75-A2698327693E}" destId="{0ADE1767-3097-4477-9FCB-9866352E13C7}" srcOrd="4" destOrd="0" presId="urn:microsoft.com/office/officeart/2005/8/layout/default"/>
    <dgm:cxn modelId="{546ACC62-D82C-491E-979B-090501FC609C}" type="presParOf" srcId="{E6D11E3E-5E9B-4DEA-AC75-A2698327693E}" destId="{0ADC46C9-DE5C-4595-BD06-5F816109C95F}" srcOrd="5" destOrd="0" presId="urn:microsoft.com/office/officeart/2005/8/layout/default"/>
    <dgm:cxn modelId="{5021FDD9-D697-4DE4-A572-542FC4B12C9B}" type="presParOf" srcId="{E6D11E3E-5E9B-4DEA-AC75-A2698327693E}" destId="{75CE9E35-4806-4B76-B1A2-9308E04F1C44}" srcOrd="6" destOrd="0" presId="urn:microsoft.com/office/officeart/2005/8/layout/default"/>
    <dgm:cxn modelId="{21959B48-810A-4F7B-9EB9-03E37CE7BC9C}" type="presParOf" srcId="{E6D11E3E-5E9B-4DEA-AC75-A2698327693E}" destId="{0A64A4EA-91BF-4A7A-B67D-24C102A8808C}" srcOrd="7" destOrd="0" presId="urn:microsoft.com/office/officeart/2005/8/layout/default"/>
    <dgm:cxn modelId="{2AC90F72-9429-4F90-AB35-78E72543984C}" type="presParOf" srcId="{E6D11E3E-5E9B-4DEA-AC75-A2698327693E}" destId="{881F5818-C9F0-42DE-BC0D-D47B9FECB13D}" srcOrd="8" destOrd="0" presId="urn:microsoft.com/office/officeart/2005/8/layout/default"/>
    <dgm:cxn modelId="{0D8F4CE8-F270-49FB-BCBD-F6B0EB7D56C7}" type="presParOf" srcId="{E6D11E3E-5E9B-4DEA-AC75-A2698327693E}" destId="{13BE244F-BA5D-47C0-852F-CAB10A4D3EAA}" srcOrd="9" destOrd="0" presId="urn:microsoft.com/office/officeart/2005/8/layout/default"/>
    <dgm:cxn modelId="{315F6344-25F7-40FC-A5C9-817F8ACCA8DA}" type="presParOf" srcId="{E6D11E3E-5E9B-4DEA-AC75-A2698327693E}" destId="{C610F4D7-D7B7-455F-8CBB-57C0CE84344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EC08BCF-1F8D-45A3-93BB-00C440153C8E}"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0245E280-27F4-4338-A97B-AD0C469F5006}">
      <dgm:prSet phldrT="[Text]" custT="1"/>
      <dgm:spPr/>
      <dgm:t>
        <a:bodyPr/>
        <a:lstStyle/>
        <a:p>
          <a:r>
            <a:rPr lang="en-US" sz="2400" dirty="0">
              <a:solidFill>
                <a:schemeClr val="bg1"/>
              </a:solidFill>
            </a:rPr>
            <a:t>IF/Else</a:t>
          </a:r>
        </a:p>
      </dgm:t>
    </dgm:pt>
    <dgm:pt modelId="{B6EE4131-F508-4280-8739-EB830DE9579B}" type="parTrans" cxnId="{96DDA64A-2610-43F9-BA49-DEE2A5386F68}">
      <dgm:prSet/>
      <dgm:spPr/>
      <dgm:t>
        <a:bodyPr/>
        <a:lstStyle/>
        <a:p>
          <a:endParaRPr lang="en-US" sz="2400">
            <a:solidFill>
              <a:schemeClr val="bg1"/>
            </a:solidFill>
          </a:endParaRPr>
        </a:p>
      </dgm:t>
    </dgm:pt>
    <dgm:pt modelId="{77CFA076-DFED-44C9-83B1-B5BA6F035C41}" type="sibTrans" cxnId="{96DDA64A-2610-43F9-BA49-DEE2A5386F68}">
      <dgm:prSet/>
      <dgm:spPr/>
      <dgm:t>
        <a:bodyPr/>
        <a:lstStyle/>
        <a:p>
          <a:endParaRPr lang="en-US" sz="2400">
            <a:solidFill>
              <a:schemeClr val="bg1"/>
            </a:solidFill>
          </a:endParaRPr>
        </a:p>
      </dgm:t>
    </dgm:pt>
    <dgm:pt modelId="{E3CD0E79-F81D-460C-87C5-AC817BBB117B}">
      <dgm:prSet phldrT="[Text]" custT="1"/>
      <dgm:spPr/>
      <dgm:t>
        <a:bodyPr/>
        <a:lstStyle/>
        <a:p>
          <a:r>
            <a:rPr lang="en-US" sz="2400" dirty="0">
              <a:solidFill>
                <a:schemeClr val="bg1"/>
              </a:solidFill>
            </a:rPr>
            <a:t>Switch</a:t>
          </a:r>
        </a:p>
      </dgm:t>
    </dgm:pt>
    <dgm:pt modelId="{E2783D5D-C1B1-49B7-8F87-09011908A931}" type="parTrans" cxnId="{DDCBBB54-DD46-4D70-929F-BF919D63024F}">
      <dgm:prSet/>
      <dgm:spPr/>
      <dgm:t>
        <a:bodyPr/>
        <a:lstStyle/>
        <a:p>
          <a:endParaRPr lang="en-US" sz="2400">
            <a:solidFill>
              <a:schemeClr val="bg1"/>
            </a:solidFill>
          </a:endParaRPr>
        </a:p>
      </dgm:t>
    </dgm:pt>
    <dgm:pt modelId="{C9A30543-28F6-42C9-A3E2-CB37B6604EDC}" type="sibTrans" cxnId="{DDCBBB54-DD46-4D70-929F-BF919D63024F}">
      <dgm:prSet/>
      <dgm:spPr/>
      <dgm:t>
        <a:bodyPr/>
        <a:lstStyle/>
        <a:p>
          <a:endParaRPr lang="en-US" sz="2400">
            <a:solidFill>
              <a:schemeClr val="bg1"/>
            </a:solidFill>
          </a:endParaRPr>
        </a:p>
      </dgm:t>
    </dgm:pt>
    <dgm:pt modelId="{C8F5810F-F182-44F6-BA84-353C300842DD}">
      <dgm:prSet phldrT="[Text]" custT="1"/>
      <dgm:spPr/>
      <dgm:t>
        <a:bodyPr/>
        <a:lstStyle/>
        <a:p>
          <a:r>
            <a:rPr lang="en-US" sz="2400" dirty="0">
              <a:solidFill>
                <a:schemeClr val="bg1"/>
              </a:solidFill>
            </a:rPr>
            <a:t>To check multiple conditions</a:t>
          </a:r>
        </a:p>
      </dgm:t>
    </dgm:pt>
    <dgm:pt modelId="{22AD1795-0B7D-4B80-8CA9-41C2CCE96A1C}" type="parTrans" cxnId="{C2EA8C15-3559-4FEF-8E7E-7E5558B1AD40}">
      <dgm:prSet/>
      <dgm:spPr/>
      <dgm:t>
        <a:bodyPr/>
        <a:lstStyle/>
        <a:p>
          <a:endParaRPr lang="en-US" sz="2400">
            <a:solidFill>
              <a:schemeClr val="bg1"/>
            </a:solidFill>
          </a:endParaRPr>
        </a:p>
      </dgm:t>
    </dgm:pt>
    <dgm:pt modelId="{E7ED183B-5AAC-4006-8960-CDC173553E37}" type="sibTrans" cxnId="{C2EA8C15-3559-4FEF-8E7E-7E5558B1AD40}">
      <dgm:prSet/>
      <dgm:spPr/>
      <dgm:t>
        <a:bodyPr/>
        <a:lstStyle/>
        <a:p>
          <a:endParaRPr lang="en-US" sz="2400">
            <a:solidFill>
              <a:schemeClr val="bg1"/>
            </a:solidFill>
          </a:endParaRPr>
        </a:p>
      </dgm:t>
    </dgm:pt>
    <dgm:pt modelId="{E0E4609B-3291-45AE-9D16-234157548825}">
      <dgm:prSet phldrT="[Text]" custT="1"/>
      <dgm:spPr/>
      <dgm:t>
        <a:bodyPr/>
        <a:lstStyle/>
        <a:p>
          <a:r>
            <a:rPr lang="en-US" sz="2400" dirty="0">
              <a:solidFill>
                <a:schemeClr val="bg1"/>
              </a:solidFill>
            </a:rPr>
            <a:t>run code blocks if a specified conditional test evaluates to true</a:t>
          </a:r>
        </a:p>
      </dgm:t>
    </dgm:pt>
    <dgm:pt modelId="{0D8C4914-BACA-4037-B442-08165BE40899}" type="parTrans" cxnId="{C279031F-6349-4005-B39A-589A336B353E}">
      <dgm:prSet/>
      <dgm:spPr/>
      <dgm:t>
        <a:bodyPr/>
        <a:lstStyle/>
        <a:p>
          <a:endParaRPr lang="en-US" sz="2400">
            <a:solidFill>
              <a:schemeClr val="bg1"/>
            </a:solidFill>
          </a:endParaRPr>
        </a:p>
      </dgm:t>
    </dgm:pt>
    <dgm:pt modelId="{AB820BEB-06E0-47AF-8D0F-7B60835DF003}" type="sibTrans" cxnId="{C279031F-6349-4005-B39A-589A336B353E}">
      <dgm:prSet/>
      <dgm:spPr/>
      <dgm:t>
        <a:bodyPr/>
        <a:lstStyle/>
        <a:p>
          <a:endParaRPr lang="en-US" sz="2400">
            <a:solidFill>
              <a:schemeClr val="bg1"/>
            </a:solidFill>
          </a:endParaRPr>
        </a:p>
      </dgm:t>
    </dgm:pt>
    <dgm:pt modelId="{4C2553B8-EB09-447E-BF5E-DBC0DB59E270}">
      <dgm:prSet phldrT="[Text]" custT="1"/>
      <dgm:spPr/>
      <dgm:t>
        <a:bodyPr/>
        <a:lstStyle/>
        <a:p>
          <a:r>
            <a:rPr lang="en-US" sz="2400" dirty="0">
              <a:solidFill>
                <a:schemeClr val="bg1"/>
              </a:solidFill>
            </a:rPr>
            <a:t>if (&lt;test1&gt;) {&lt;statement list 1&gt;}</a:t>
          </a:r>
        </a:p>
      </dgm:t>
    </dgm:pt>
    <dgm:pt modelId="{203DB181-D43A-4370-9642-D3F4F3BD8DBB}" type="parTrans" cxnId="{3A102CAA-2AF5-4BA1-8D2F-90F2D3981170}">
      <dgm:prSet/>
      <dgm:spPr/>
      <dgm:t>
        <a:bodyPr/>
        <a:lstStyle/>
        <a:p>
          <a:endParaRPr lang="en-US" sz="2400">
            <a:solidFill>
              <a:schemeClr val="bg1"/>
            </a:solidFill>
          </a:endParaRPr>
        </a:p>
      </dgm:t>
    </dgm:pt>
    <dgm:pt modelId="{355F34C2-2CCD-46DE-909F-E8FA18372C5F}" type="sibTrans" cxnId="{3A102CAA-2AF5-4BA1-8D2F-90F2D3981170}">
      <dgm:prSet/>
      <dgm:spPr/>
      <dgm:t>
        <a:bodyPr/>
        <a:lstStyle/>
        <a:p>
          <a:endParaRPr lang="en-US" sz="2400">
            <a:solidFill>
              <a:schemeClr val="bg1"/>
            </a:solidFill>
          </a:endParaRPr>
        </a:p>
      </dgm:t>
    </dgm:pt>
    <dgm:pt modelId="{5CA04168-7C74-4DC8-96C7-C2AFDF6183BB}">
      <dgm:prSet custT="1"/>
      <dgm:spPr/>
      <dgm:t>
        <a:bodyPr/>
        <a:lstStyle/>
        <a:p>
          <a:r>
            <a:rPr lang="en-US" sz="2400" dirty="0">
              <a:solidFill>
                <a:schemeClr val="bg1"/>
              </a:solidFill>
            </a:rPr>
            <a:t>[elseif (&lt;test2&gt;) {&lt;statement list 2&gt;}]</a:t>
          </a:r>
        </a:p>
      </dgm:t>
    </dgm:pt>
    <dgm:pt modelId="{B8534CBA-BAD1-4AE9-8D45-C6235971E4EC}" type="parTrans" cxnId="{B5EC8288-12B2-4579-9AA9-A9C88797FF58}">
      <dgm:prSet/>
      <dgm:spPr/>
      <dgm:t>
        <a:bodyPr/>
        <a:lstStyle/>
        <a:p>
          <a:endParaRPr lang="en-US" sz="2400">
            <a:solidFill>
              <a:schemeClr val="bg1"/>
            </a:solidFill>
          </a:endParaRPr>
        </a:p>
      </dgm:t>
    </dgm:pt>
    <dgm:pt modelId="{3315D24E-BE9A-4D0F-9BD9-B459762CCDCD}" type="sibTrans" cxnId="{B5EC8288-12B2-4579-9AA9-A9C88797FF58}">
      <dgm:prSet/>
      <dgm:spPr/>
      <dgm:t>
        <a:bodyPr/>
        <a:lstStyle/>
        <a:p>
          <a:endParaRPr lang="en-US" sz="2400">
            <a:solidFill>
              <a:schemeClr val="bg1"/>
            </a:solidFill>
          </a:endParaRPr>
        </a:p>
      </dgm:t>
    </dgm:pt>
    <dgm:pt modelId="{8549264D-FE8C-4B84-82FB-207B48EB4A92}">
      <dgm:prSet custT="1"/>
      <dgm:spPr/>
      <dgm:t>
        <a:bodyPr/>
        <a:lstStyle/>
        <a:p>
          <a:r>
            <a:rPr lang="en-US" sz="2400" dirty="0">
              <a:solidFill>
                <a:schemeClr val="bg1"/>
              </a:solidFill>
            </a:rPr>
            <a:t>[else {&lt;statement list 3&gt;}]</a:t>
          </a:r>
        </a:p>
      </dgm:t>
    </dgm:pt>
    <dgm:pt modelId="{B9008311-9D94-493E-B954-E5F153F92100}" type="parTrans" cxnId="{E33F0C03-299B-4153-9CA7-E64CDD89E5D9}">
      <dgm:prSet/>
      <dgm:spPr/>
      <dgm:t>
        <a:bodyPr/>
        <a:lstStyle/>
        <a:p>
          <a:endParaRPr lang="en-US" sz="2400">
            <a:solidFill>
              <a:schemeClr val="bg1"/>
            </a:solidFill>
          </a:endParaRPr>
        </a:p>
      </dgm:t>
    </dgm:pt>
    <dgm:pt modelId="{C95E0ED1-BB4F-47EC-8790-D4139D1082D0}" type="sibTrans" cxnId="{E33F0C03-299B-4153-9CA7-E64CDD89E5D9}">
      <dgm:prSet/>
      <dgm:spPr/>
      <dgm:t>
        <a:bodyPr/>
        <a:lstStyle/>
        <a:p>
          <a:endParaRPr lang="en-US" sz="2400">
            <a:solidFill>
              <a:schemeClr val="bg1"/>
            </a:solidFill>
          </a:endParaRPr>
        </a:p>
      </dgm:t>
    </dgm:pt>
    <dgm:pt modelId="{06199BE4-C967-4603-A258-3E9230E3D38D}">
      <dgm:prSet phldrT="[Text]" custT="1"/>
      <dgm:spPr/>
      <dgm:t>
        <a:bodyPr/>
        <a:lstStyle/>
        <a:p>
          <a:r>
            <a:rPr lang="en-US" sz="2400" dirty="0">
              <a:solidFill>
                <a:schemeClr val="bg1"/>
              </a:solidFill>
            </a:rPr>
            <a:t>Switch (&lt;test-value&gt;)</a:t>
          </a:r>
        </a:p>
      </dgm:t>
    </dgm:pt>
    <dgm:pt modelId="{0BD107CB-5815-40BA-BEF1-B887A5C1028A}" type="parTrans" cxnId="{BE0D0A87-EA63-4FAA-ABCE-2D4D4F887A21}">
      <dgm:prSet/>
      <dgm:spPr/>
      <dgm:t>
        <a:bodyPr/>
        <a:lstStyle/>
        <a:p>
          <a:endParaRPr lang="en-US" sz="2400">
            <a:solidFill>
              <a:schemeClr val="bg1"/>
            </a:solidFill>
          </a:endParaRPr>
        </a:p>
      </dgm:t>
    </dgm:pt>
    <dgm:pt modelId="{EBE96DBC-222C-4E92-AD93-D34AD05DFE4E}" type="sibTrans" cxnId="{BE0D0A87-EA63-4FAA-ABCE-2D4D4F887A21}">
      <dgm:prSet/>
      <dgm:spPr/>
      <dgm:t>
        <a:bodyPr/>
        <a:lstStyle/>
        <a:p>
          <a:endParaRPr lang="en-US" sz="2400">
            <a:solidFill>
              <a:schemeClr val="bg1"/>
            </a:solidFill>
          </a:endParaRPr>
        </a:p>
      </dgm:t>
    </dgm:pt>
    <dgm:pt modelId="{165AB78C-F715-41FC-ADE1-84D8911F1125}">
      <dgm:prSet custT="1"/>
      <dgm:spPr/>
      <dgm:t>
        <a:bodyPr/>
        <a:lstStyle/>
        <a:p>
          <a:r>
            <a:rPr lang="en-US" sz="2400" dirty="0">
              <a:solidFill>
                <a:schemeClr val="bg1"/>
              </a:solidFill>
            </a:rPr>
            <a:t>{ &lt;condition&gt; {&lt;action&gt;}</a:t>
          </a:r>
        </a:p>
      </dgm:t>
    </dgm:pt>
    <dgm:pt modelId="{D045B43D-12DC-464C-A6A2-12EE8A8EE0BA}" type="parTrans" cxnId="{CEA6081C-DFC9-43A5-891C-A61154910FC2}">
      <dgm:prSet/>
      <dgm:spPr/>
      <dgm:t>
        <a:bodyPr/>
        <a:lstStyle/>
        <a:p>
          <a:endParaRPr lang="en-US" sz="2400">
            <a:solidFill>
              <a:schemeClr val="bg1"/>
            </a:solidFill>
          </a:endParaRPr>
        </a:p>
      </dgm:t>
    </dgm:pt>
    <dgm:pt modelId="{13CA44F5-7F16-4F04-9404-9676C6AACA8A}" type="sibTrans" cxnId="{CEA6081C-DFC9-43A5-891C-A61154910FC2}">
      <dgm:prSet/>
      <dgm:spPr/>
      <dgm:t>
        <a:bodyPr/>
        <a:lstStyle/>
        <a:p>
          <a:endParaRPr lang="en-US" sz="2400">
            <a:solidFill>
              <a:schemeClr val="bg1"/>
            </a:solidFill>
          </a:endParaRPr>
        </a:p>
      </dgm:t>
    </dgm:pt>
    <dgm:pt modelId="{EF48C8F3-CE02-4E2E-AC78-8AEB3D564E6C}">
      <dgm:prSet custT="1"/>
      <dgm:spPr/>
      <dgm:t>
        <a:bodyPr/>
        <a:lstStyle/>
        <a:p>
          <a:r>
            <a:rPr lang="en-US" sz="2400" dirty="0">
              <a:solidFill>
                <a:schemeClr val="bg1"/>
              </a:solidFill>
            </a:rPr>
            <a:t>&lt;condition&gt; {&lt;action&gt;}  }</a:t>
          </a:r>
        </a:p>
      </dgm:t>
    </dgm:pt>
    <dgm:pt modelId="{F047265E-77B3-429B-BBC7-7542B5EE40EC}" type="parTrans" cxnId="{E42810CF-CDA4-4CA8-994A-18A91254358F}">
      <dgm:prSet/>
      <dgm:spPr/>
      <dgm:t>
        <a:bodyPr/>
        <a:lstStyle/>
        <a:p>
          <a:endParaRPr lang="en-US" sz="2400">
            <a:solidFill>
              <a:schemeClr val="bg1"/>
            </a:solidFill>
          </a:endParaRPr>
        </a:p>
      </dgm:t>
    </dgm:pt>
    <dgm:pt modelId="{DBF2921E-B291-4683-B746-110A72A07377}" type="sibTrans" cxnId="{E42810CF-CDA4-4CA8-994A-18A91254358F}">
      <dgm:prSet/>
      <dgm:spPr/>
      <dgm:t>
        <a:bodyPr/>
        <a:lstStyle/>
        <a:p>
          <a:endParaRPr lang="en-US" sz="2400">
            <a:solidFill>
              <a:schemeClr val="bg1"/>
            </a:solidFill>
          </a:endParaRPr>
        </a:p>
      </dgm:t>
    </dgm:pt>
    <dgm:pt modelId="{81ED0CD1-7C2F-40C9-BEE2-1D4E2F9C1765}" type="pres">
      <dgm:prSet presAssocID="{5EC08BCF-1F8D-45A3-93BB-00C440153C8E}" presName="linear" presStyleCnt="0">
        <dgm:presLayoutVars>
          <dgm:dir/>
          <dgm:animLvl val="lvl"/>
          <dgm:resizeHandles val="exact"/>
        </dgm:presLayoutVars>
      </dgm:prSet>
      <dgm:spPr/>
    </dgm:pt>
    <dgm:pt modelId="{89C31B4C-727C-4443-8747-161A8E789D02}" type="pres">
      <dgm:prSet presAssocID="{0245E280-27F4-4338-A97B-AD0C469F5006}" presName="parentLin" presStyleCnt="0"/>
      <dgm:spPr/>
    </dgm:pt>
    <dgm:pt modelId="{502FB350-0DE2-4484-8363-79BF18B51B59}" type="pres">
      <dgm:prSet presAssocID="{0245E280-27F4-4338-A97B-AD0C469F5006}" presName="parentLeftMargin" presStyleLbl="node1" presStyleIdx="0" presStyleCnt="2"/>
      <dgm:spPr/>
    </dgm:pt>
    <dgm:pt modelId="{442F3822-C2BA-4B45-9AE3-54F4740DE487}" type="pres">
      <dgm:prSet presAssocID="{0245E280-27F4-4338-A97B-AD0C469F5006}" presName="parentText" presStyleLbl="node1" presStyleIdx="0" presStyleCnt="2">
        <dgm:presLayoutVars>
          <dgm:chMax val="0"/>
          <dgm:bulletEnabled val="1"/>
        </dgm:presLayoutVars>
      </dgm:prSet>
      <dgm:spPr/>
    </dgm:pt>
    <dgm:pt modelId="{E50F702E-251D-4C5D-99AD-D3DA3C6657AB}" type="pres">
      <dgm:prSet presAssocID="{0245E280-27F4-4338-A97B-AD0C469F5006}" presName="negativeSpace" presStyleCnt="0"/>
      <dgm:spPr/>
    </dgm:pt>
    <dgm:pt modelId="{CA0DB969-FBFE-4527-BA7E-94A957ED0EC6}" type="pres">
      <dgm:prSet presAssocID="{0245E280-27F4-4338-A97B-AD0C469F5006}" presName="childText" presStyleLbl="conFgAcc1" presStyleIdx="0" presStyleCnt="2">
        <dgm:presLayoutVars>
          <dgm:bulletEnabled val="1"/>
        </dgm:presLayoutVars>
      </dgm:prSet>
      <dgm:spPr/>
    </dgm:pt>
    <dgm:pt modelId="{CD5A25BC-1292-4A30-BCAA-481091416503}" type="pres">
      <dgm:prSet presAssocID="{77CFA076-DFED-44C9-83B1-B5BA6F035C41}" presName="spaceBetweenRectangles" presStyleCnt="0"/>
      <dgm:spPr/>
    </dgm:pt>
    <dgm:pt modelId="{000F728E-587B-4B83-A42B-B059D9C2009E}" type="pres">
      <dgm:prSet presAssocID="{E3CD0E79-F81D-460C-87C5-AC817BBB117B}" presName="parentLin" presStyleCnt="0"/>
      <dgm:spPr/>
    </dgm:pt>
    <dgm:pt modelId="{9959601C-42F2-4520-A22C-FDC69065990D}" type="pres">
      <dgm:prSet presAssocID="{E3CD0E79-F81D-460C-87C5-AC817BBB117B}" presName="parentLeftMargin" presStyleLbl="node1" presStyleIdx="0" presStyleCnt="2"/>
      <dgm:spPr/>
    </dgm:pt>
    <dgm:pt modelId="{777717D6-EF64-44FD-B1A7-2D44DC14829D}" type="pres">
      <dgm:prSet presAssocID="{E3CD0E79-F81D-460C-87C5-AC817BBB117B}" presName="parentText" presStyleLbl="node1" presStyleIdx="1" presStyleCnt="2">
        <dgm:presLayoutVars>
          <dgm:chMax val="0"/>
          <dgm:bulletEnabled val="1"/>
        </dgm:presLayoutVars>
      </dgm:prSet>
      <dgm:spPr/>
    </dgm:pt>
    <dgm:pt modelId="{D41B5019-B254-487D-A0F0-838B754A86E9}" type="pres">
      <dgm:prSet presAssocID="{E3CD0E79-F81D-460C-87C5-AC817BBB117B}" presName="negativeSpace" presStyleCnt="0"/>
      <dgm:spPr/>
    </dgm:pt>
    <dgm:pt modelId="{C5288BE5-0B14-4EE2-B710-6A2D27F7C620}" type="pres">
      <dgm:prSet presAssocID="{E3CD0E79-F81D-460C-87C5-AC817BBB117B}" presName="childText" presStyleLbl="conFgAcc1" presStyleIdx="1" presStyleCnt="2">
        <dgm:presLayoutVars>
          <dgm:bulletEnabled val="1"/>
        </dgm:presLayoutVars>
      </dgm:prSet>
      <dgm:spPr/>
    </dgm:pt>
  </dgm:ptLst>
  <dgm:cxnLst>
    <dgm:cxn modelId="{E33F0C03-299B-4153-9CA7-E64CDD89E5D9}" srcId="{4C2553B8-EB09-447E-BF5E-DBC0DB59E270}" destId="{8549264D-FE8C-4B84-82FB-207B48EB4A92}" srcOrd="1" destOrd="0" parTransId="{B9008311-9D94-493E-B954-E5F153F92100}" sibTransId="{C95E0ED1-BB4F-47EC-8790-D4139D1082D0}"/>
    <dgm:cxn modelId="{25EA0805-BE0E-4924-AF3E-D69E0C253F34}" type="presOf" srcId="{E3CD0E79-F81D-460C-87C5-AC817BBB117B}" destId="{9959601C-42F2-4520-A22C-FDC69065990D}" srcOrd="0" destOrd="0" presId="urn:microsoft.com/office/officeart/2005/8/layout/list1"/>
    <dgm:cxn modelId="{1AB86507-DA85-4C27-92A8-F65C19A20692}" type="presOf" srcId="{E3CD0E79-F81D-460C-87C5-AC817BBB117B}" destId="{777717D6-EF64-44FD-B1A7-2D44DC14829D}" srcOrd="1" destOrd="0" presId="urn:microsoft.com/office/officeart/2005/8/layout/list1"/>
    <dgm:cxn modelId="{C2EA8C15-3559-4FEF-8E7E-7E5558B1AD40}" srcId="{E3CD0E79-F81D-460C-87C5-AC817BBB117B}" destId="{C8F5810F-F182-44F6-BA84-353C300842DD}" srcOrd="0" destOrd="0" parTransId="{22AD1795-0B7D-4B80-8CA9-41C2CCE96A1C}" sibTransId="{E7ED183B-5AAC-4006-8960-CDC173553E37}"/>
    <dgm:cxn modelId="{CEA6081C-DFC9-43A5-891C-A61154910FC2}" srcId="{06199BE4-C967-4603-A258-3E9230E3D38D}" destId="{165AB78C-F715-41FC-ADE1-84D8911F1125}" srcOrd="0" destOrd="0" parTransId="{D045B43D-12DC-464C-A6A2-12EE8A8EE0BA}" sibTransId="{13CA44F5-7F16-4F04-9404-9676C6AACA8A}"/>
    <dgm:cxn modelId="{C279031F-6349-4005-B39A-589A336B353E}" srcId="{0245E280-27F4-4338-A97B-AD0C469F5006}" destId="{E0E4609B-3291-45AE-9D16-234157548825}" srcOrd="0" destOrd="0" parTransId="{0D8C4914-BACA-4037-B442-08165BE40899}" sibTransId="{AB820BEB-06E0-47AF-8D0F-7B60835DF003}"/>
    <dgm:cxn modelId="{CE478027-5692-413B-8917-1BF11A16B54E}" type="presOf" srcId="{E0E4609B-3291-45AE-9D16-234157548825}" destId="{CA0DB969-FBFE-4527-BA7E-94A957ED0EC6}" srcOrd="0" destOrd="0" presId="urn:microsoft.com/office/officeart/2005/8/layout/list1"/>
    <dgm:cxn modelId="{BAA30931-7FE3-47E8-8BCB-4686C034E234}" type="presOf" srcId="{EF48C8F3-CE02-4E2E-AC78-8AEB3D564E6C}" destId="{C5288BE5-0B14-4EE2-B710-6A2D27F7C620}" srcOrd="0" destOrd="3" presId="urn:microsoft.com/office/officeart/2005/8/layout/list1"/>
    <dgm:cxn modelId="{38CAEA5C-FBF6-4D05-ADF5-7CC6CEECF3D0}" type="presOf" srcId="{0245E280-27F4-4338-A97B-AD0C469F5006}" destId="{502FB350-0DE2-4484-8363-79BF18B51B59}" srcOrd="0" destOrd="0" presId="urn:microsoft.com/office/officeart/2005/8/layout/list1"/>
    <dgm:cxn modelId="{A8B64849-BCF0-4261-8158-DBA1DDCD1D7C}" type="presOf" srcId="{0245E280-27F4-4338-A97B-AD0C469F5006}" destId="{442F3822-C2BA-4B45-9AE3-54F4740DE487}" srcOrd="1" destOrd="0" presId="urn:microsoft.com/office/officeart/2005/8/layout/list1"/>
    <dgm:cxn modelId="{96DDA64A-2610-43F9-BA49-DEE2A5386F68}" srcId="{5EC08BCF-1F8D-45A3-93BB-00C440153C8E}" destId="{0245E280-27F4-4338-A97B-AD0C469F5006}" srcOrd="0" destOrd="0" parTransId="{B6EE4131-F508-4280-8739-EB830DE9579B}" sibTransId="{77CFA076-DFED-44C9-83B1-B5BA6F035C41}"/>
    <dgm:cxn modelId="{4668024D-FB82-4BD8-9107-23D9B0129E52}" type="presOf" srcId="{5CA04168-7C74-4DC8-96C7-C2AFDF6183BB}" destId="{CA0DB969-FBFE-4527-BA7E-94A957ED0EC6}" srcOrd="0" destOrd="2" presId="urn:microsoft.com/office/officeart/2005/8/layout/list1"/>
    <dgm:cxn modelId="{1F7C4F73-2CB0-4A26-96A8-66BB6B1653EC}" type="presOf" srcId="{06199BE4-C967-4603-A258-3E9230E3D38D}" destId="{C5288BE5-0B14-4EE2-B710-6A2D27F7C620}" srcOrd="0" destOrd="1" presId="urn:microsoft.com/office/officeart/2005/8/layout/list1"/>
    <dgm:cxn modelId="{DDCBBB54-DD46-4D70-929F-BF919D63024F}" srcId="{5EC08BCF-1F8D-45A3-93BB-00C440153C8E}" destId="{E3CD0E79-F81D-460C-87C5-AC817BBB117B}" srcOrd="1" destOrd="0" parTransId="{E2783D5D-C1B1-49B7-8F87-09011908A931}" sibTransId="{C9A30543-28F6-42C9-A3E2-CB37B6604EDC}"/>
    <dgm:cxn modelId="{BE0D0A87-EA63-4FAA-ABCE-2D4D4F887A21}" srcId="{E3CD0E79-F81D-460C-87C5-AC817BBB117B}" destId="{06199BE4-C967-4603-A258-3E9230E3D38D}" srcOrd="1" destOrd="0" parTransId="{0BD107CB-5815-40BA-BEF1-B887A5C1028A}" sibTransId="{EBE96DBC-222C-4E92-AD93-D34AD05DFE4E}"/>
    <dgm:cxn modelId="{B5EC8288-12B2-4579-9AA9-A9C88797FF58}" srcId="{4C2553B8-EB09-447E-BF5E-DBC0DB59E270}" destId="{5CA04168-7C74-4DC8-96C7-C2AFDF6183BB}" srcOrd="0" destOrd="0" parTransId="{B8534CBA-BAD1-4AE9-8D45-C6235971E4EC}" sibTransId="{3315D24E-BE9A-4D0F-9BD9-B459762CCDCD}"/>
    <dgm:cxn modelId="{1C5B56A4-4AF8-4AA8-9EDA-B752FD79F52C}" type="presOf" srcId="{C8F5810F-F182-44F6-BA84-353C300842DD}" destId="{C5288BE5-0B14-4EE2-B710-6A2D27F7C620}" srcOrd="0" destOrd="0" presId="urn:microsoft.com/office/officeart/2005/8/layout/list1"/>
    <dgm:cxn modelId="{3A102CAA-2AF5-4BA1-8D2F-90F2D3981170}" srcId="{0245E280-27F4-4338-A97B-AD0C469F5006}" destId="{4C2553B8-EB09-447E-BF5E-DBC0DB59E270}" srcOrd="1" destOrd="0" parTransId="{203DB181-D43A-4370-9642-D3F4F3BD8DBB}" sibTransId="{355F34C2-2CCD-46DE-909F-E8FA18372C5F}"/>
    <dgm:cxn modelId="{D78623CB-E03F-41EF-8727-4FF72AB124B0}" type="presOf" srcId="{8549264D-FE8C-4B84-82FB-207B48EB4A92}" destId="{CA0DB969-FBFE-4527-BA7E-94A957ED0EC6}" srcOrd="0" destOrd="3" presId="urn:microsoft.com/office/officeart/2005/8/layout/list1"/>
    <dgm:cxn modelId="{E42810CF-CDA4-4CA8-994A-18A91254358F}" srcId="{06199BE4-C967-4603-A258-3E9230E3D38D}" destId="{EF48C8F3-CE02-4E2E-AC78-8AEB3D564E6C}" srcOrd="1" destOrd="0" parTransId="{F047265E-77B3-429B-BBC7-7542B5EE40EC}" sibTransId="{DBF2921E-B291-4683-B746-110A72A07377}"/>
    <dgm:cxn modelId="{19341ED1-BA8B-43A7-B933-420B59DBD628}" type="presOf" srcId="{165AB78C-F715-41FC-ADE1-84D8911F1125}" destId="{C5288BE5-0B14-4EE2-B710-6A2D27F7C620}" srcOrd="0" destOrd="2" presId="urn:microsoft.com/office/officeart/2005/8/layout/list1"/>
    <dgm:cxn modelId="{FF1284D7-E3C3-4DEB-A8C2-DFC7593E362C}" type="presOf" srcId="{4C2553B8-EB09-447E-BF5E-DBC0DB59E270}" destId="{CA0DB969-FBFE-4527-BA7E-94A957ED0EC6}" srcOrd="0" destOrd="1" presId="urn:microsoft.com/office/officeart/2005/8/layout/list1"/>
    <dgm:cxn modelId="{2B7687F4-9304-4060-99C0-3CD5E04A3EC9}" type="presOf" srcId="{5EC08BCF-1F8D-45A3-93BB-00C440153C8E}" destId="{81ED0CD1-7C2F-40C9-BEE2-1D4E2F9C1765}" srcOrd="0" destOrd="0" presId="urn:microsoft.com/office/officeart/2005/8/layout/list1"/>
    <dgm:cxn modelId="{CD4F45E6-CDB6-44E5-8818-EBCA5860F6BE}" type="presParOf" srcId="{81ED0CD1-7C2F-40C9-BEE2-1D4E2F9C1765}" destId="{89C31B4C-727C-4443-8747-161A8E789D02}" srcOrd="0" destOrd="0" presId="urn:microsoft.com/office/officeart/2005/8/layout/list1"/>
    <dgm:cxn modelId="{883C52FD-F8D7-42B4-917E-4EE2DEA320CB}" type="presParOf" srcId="{89C31B4C-727C-4443-8747-161A8E789D02}" destId="{502FB350-0DE2-4484-8363-79BF18B51B59}" srcOrd="0" destOrd="0" presId="urn:microsoft.com/office/officeart/2005/8/layout/list1"/>
    <dgm:cxn modelId="{559679F1-0251-4389-B595-7A5837A4E480}" type="presParOf" srcId="{89C31B4C-727C-4443-8747-161A8E789D02}" destId="{442F3822-C2BA-4B45-9AE3-54F4740DE487}" srcOrd="1" destOrd="0" presId="urn:microsoft.com/office/officeart/2005/8/layout/list1"/>
    <dgm:cxn modelId="{E9E8A605-C50B-45E8-BA86-EDF092878758}" type="presParOf" srcId="{81ED0CD1-7C2F-40C9-BEE2-1D4E2F9C1765}" destId="{E50F702E-251D-4C5D-99AD-D3DA3C6657AB}" srcOrd="1" destOrd="0" presId="urn:microsoft.com/office/officeart/2005/8/layout/list1"/>
    <dgm:cxn modelId="{CA3EDBA5-F469-4363-A291-24B86B4E3772}" type="presParOf" srcId="{81ED0CD1-7C2F-40C9-BEE2-1D4E2F9C1765}" destId="{CA0DB969-FBFE-4527-BA7E-94A957ED0EC6}" srcOrd="2" destOrd="0" presId="urn:microsoft.com/office/officeart/2005/8/layout/list1"/>
    <dgm:cxn modelId="{65A5DAC6-FEA7-4F36-9837-377A1D045665}" type="presParOf" srcId="{81ED0CD1-7C2F-40C9-BEE2-1D4E2F9C1765}" destId="{CD5A25BC-1292-4A30-BCAA-481091416503}" srcOrd="3" destOrd="0" presId="urn:microsoft.com/office/officeart/2005/8/layout/list1"/>
    <dgm:cxn modelId="{7B48323C-6AEA-4418-997C-494DE60DC267}" type="presParOf" srcId="{81ED0CD1-7C2F-40C9-BEE2-1D4E2F9C1765}" destId="{000F728E-587B-4B83-A42B-B059D9C2009E}" srcOrd="4" destOrd="0" presId="urn:microsoft.com/office/officeart/2005/8/layout/list1"/>
    <dgm:cxn modelId="{CC2CDBFD-6BC5-41CD-A206-6A8144D417C0}" type="presParOf" srcId="{000F728E-587B-4B83-A42B-B059D9C2009E}" destId="{9959601C-42F2-4520-A22C-FDC69065990D}" srcOrd="0" destOrd="0" presId="urn:microsoft.com/office/officeart/2005/8/layout/list1"/>
    <dgm:cxn modelId="{A986E364-61B7-4EB4-A419-7661501E9038}" type="presParOf" srcId="{000F728E-587B-4B83-A42B-B059D9C2009E}" destId="{777717D6-EF64-44FD-B1A7-2D44DC14829D}" srcOrd="1" destOrd="0" presId="urn:microsoft.com/office/officeart/2005/8/layout/list1"/>
    <dgm:cxn modelId="{CEEA3881-A534-4515-A011-4B9C39FE221E}" type="presParOf" srcId="{81ED0CD1-7C2F-40C9-BEE2-1D4E2F9C1765}" destId="{D41B5019-B254-487D-A0F0-838B754A86E9}" srcOrd="5" destOrd="0" presId="urn:microsoft.com/office/officeart/2005/8/layout/list1"/>
    <dgm:cxn modelId="{F7BC42E3-A81C-48A3-BBFA-E4532F7FC55C}" type="presParOf" srcId="{81ED0CD1-7C2F-40C9-BEE2-1D4E2F9C1765}" destId="{C5288BE5-0B14-4EE2-B710-6A2D27F7C62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13D857-677A-49D4-A74E-3076ED88A426}"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0CB3B0AE-4B58-4CD8-B615-B7893783F58B}" type="pres">
      <dgm:prSet presAssocID="{DE13D857-677A-49D4-A74E-3076ED88A426}" presName="Name0" presStyleCnt="0">
        <dgm:presLayoutVars>
          <dgm:dir/>
          <dgm:animLvl val="lvl"/>
          <dgm:resizeHandles val="exact"/>
        </dgm:presLayoutVars>
      </dgm:prSet>
      <dgm:spPr/>
    </dgm:pt>
  </dgm:ptLst>
  <dgm:cxnLst>
    <dgm:cxn modelId="{D22614A4-C087-44BD-A8AB-5CD9CA4AB84A}" type="presOf" srcId="{DE13D857-677A-49D4-A74E-3076ED88A426}" destId="{0CB3B0AE-4B58-4CD8-B615-B7893783F5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13F286F-6D2E-4513-83C7-E352543EA3B8}"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4EE25122-4B52-4138-966E-05B1A3328B57}">
      <dgm:prSet phldrT="[Text]" custT="1"/>
      <dgm:spPr/>
      <dgm:t>
        <a:bodyPr/>
        <a:lstStyle/>
        <a:p>
          <a:r>
            <a:rPr lang="en-US" sz="2400">
              <a:solidFill>
                <a:schemeClr val="bg1"/>
              </a:solidFill>
            </a:rPr>
            <a:t>Foreach</a:t>
          </a:r>
          <a:endParaRPr lang="en-US" sz="2400" dirty="0">
            <a:solidFill>
              <a:schemeClr val="bg1"/>
            </a:solidFill>
          </a:endParaRPr>
        </a:p>
      </dgm:t>
    </dgm:pt>
    <dgm:pt modelId="{EAD7203D-D169-452C-BFB8-4F49835D7080}" type="parTrans" cxnId="{83A4D994-DE41-4007-AD34-C61235EDEFC6}">
      <dgm:prSet/>
      <dgm:spPr/>
      <dgm:t>
        <a:bodyPr/>
        <a:lstStyle/>
        <a:p>
          <a:endParaRPr lang="en-US" sz="2400">
            <a:solidFill>
              <a:schemeClr val="bg1"/>
            </a:solidFill>
          </a:endParaRPr>
        </a:p>
      </dgm:t>
    </dgm:pt>
    <dgm:pt modelId="{61E5EFE3-CAE8-4BF7-A5D0-E00134CFCB2C}" type="sibTrans" cxnId="{83A4D994-DE41-4007-AD34-C61235EDEFC6}">
      <dgm:prSet/>
      <dgm:spPr/>
      <dgm:t>
        <a:bodyPr/>
        <a:lstStyle/>
        <a:p>
          <a:endParaRPr lang="en-US" sz="2400">
            <a:solidFill>
              <a:schemeClr val="bg1"/>
            </a:solidFill>
          </a:endParaRPr>
        </a:p>
      </dgm:t>
    </dgm:pt>
    <dgm:pt modelId="{F8BC78A6-123B-488C-91C4-37CFC1BDCC2B}">
      <dgm:prSet phldrT="[Text]" custT="1"/>
      <dgm:spPr/>
      <dgm:t>
        <a:bodyPr/>
        <a:lstStyle/>
        <a:p>
          <a:r>
            <a:rPr lang="en-US" sz="2400">
              <a:solidFill>
                <a:schemeClr val="bg1"/>
              </a:solidFill>
            </a:rPr>
            <a:t>For</a:t>
          </a:r>
          <a:endParaRPr lang="en-US" sz="2400" dirty="0">
            <a:solidFill>
              <a:schemeClr val="bg1"/>
            </a:solidFill>
          </a:endParaRPr>
        </a:p>
      </dgm:t>
    </dgm:pt>
    <dgm:pt modelId="{BCE933E9-BF95-4E30-A55F-6D1AE123B1E1}" type="parTrans" cxnId="{C653B9B4-7D3D-45AB-8FB0-537E4E931055}">
      <dgm:prSet/>
      <dgm:spPr/>
      <dgm:t>
        <a:bodyPr/>
        <a:lstStyle/>
        <a:p>
          <a:endParaRPr lang="en-US" sz="2400">
            <a:solidFill>
              <a:schemeClr val="bg1"/>
            </a:solidFill>
          </a:endParaRPr>
        </a:p>
      </dgm:t>
    </dgm:pt>
    <dgm:pt modelId="{2883BFD5-5B75-40BE-8D32-0489C3851FB8}" type="sibTrans" cxnId="{C653B9B4-7D3D-45AB-8FB0-537E4E931055}">
      <dgm:prSet/>
      <dgm:spPr/>
      <dgm:t>
        <a:bodyPr/>
        <a:lstStyle/>
        <a:p>
          <a:endParaRPr lang="en-US" sz="2400">
            <a:solidFill>
              <a:schemeClr val="bg1"/>
            </a:solidFill>
          </a:endParaRPr>
        </a:p>
      </dgm:t>
    </dgm:pt>
    <dgm:pt modelId="{3ED821E0-063E-475B-BA38-4F4ABF2B286F}">
      <dgm:prSet phldrT="[Text]" custT="1"/>
      <dgm:spPr/>
      <dgm:t>
        <a:bodyPr/>
        <a:lstStyle/>
        <a:p>
          <a:r>
            <a:rPr lang="en-US" sz="2400">
              <a:solidFill>
                <a:schemeClr val="bg1"/>
              </a:solidFill>
            </a:rPr>
            <a:t>Iterates through a series of values</a:t>
          </a:r>
          <a:endParaRPr lang="en-US" sz="2400" dirty="0">
            <a:solidFill>
              <a:schemeClr val="bg1"/>
            </a:solidFill>
          </a:endParaRPr>
        </a:p>
      </dgm:t>
    </dgm:pt>
    <dgm:pt modelId="{73F4D34F-39CD-4523-AEA9-D6D949706A08}" type="parTrans" cxnId="{67C89104-FDEB-4323-A20A-BDE66877F240}">
      <dgm:prSet/>
      <dgm:spPr/>
      <dgm:t>
        <a:bodyPr/>
        <a:lstStyle/>
        <a:p>
          <a:endParaRPr lang="en-US" sz="2400">
            <a:solidFill>
              <a:schemeClr val="bg1"/>
            </a:solidFill>
          </a:endParaRPr>
        </a:p>
      </dgm:t>
    </dgm:pt>
    <dgm:pt modelId="{5FE67668-8EEC-4D5D-8DAD-F3180A0D34DE}" type="sibTrans" cxnId="{67C89104-FDEB-4323-A20A-BDE66877F240}">
      <dgm:prSet/>
      <dgm:spPr/>
      <dgm:t>
        <a:bodyPr/>
        <a:lstStyle/>
        <a:p>
          <a:endParaRPr lang="en-US" sz="2400">
            <a:solidFill>
              <a:schemeClr val="bg1"/>
            </a:solidFill>
          </a:endParaRPr>
        </a:p>
      </dgm:t>
    </dgm:pt>
    <dgm:pt modelId="{6FC0D8CC-CF43-4D30-8D08-38A344820A78}">
      <dgm:prSet phldrT="[Text]" custT="1"/>
      <dgm:spPr/>
      <dgm:t>
        <a:bodyPr/>
        <a:lstStyle/>
        <a:p>
          <a:r>
            <a:rPr lang="en-US" sz="2400">
              <a:solidFill>
                <a:schemeClr val="bg1"/>
              </a:solidFill>
            </a:rPr>
            <a:t>foreach ($&lt;item&gt; in $&lt;collection&gt;){&lt;statement list&gt;}</a:t>
          </a:r>
          <a:endParaRPr lang="en-US" sz="2400" dirty="0">
            <a:solidFill>
              <a:schemeClr val="bg1"/>
            </a:solidFill>
          </a:endParaRPr>
        </a:p>
      </dgm:t>
    </dgm:pt>
    <dgm:pt modelId="{DC055F00-6788-4BD9-8F4D-272695C9FFF4}" type="parTrans" cxnId="{E7F1CAAB-C11A-4809-8052-52778500CA50}">
      <dgm:prSet/>
      <dgm:spPr/>
      <dgm:t>
        <a:bodyPr/>
        <a:lstStyle/>
        <a:p>
          <a:endParaRPr lang="en-US" sz="2400">
            <a:solidFill>
              <a:schemeClr val="bg1"/>
            </a:solidFill>
          </a:endParaRPr>
        </a:p>
      </dgm:t>
    </dgm:pt>
    <dgm:pt modelId="{A4C342F6-2221-4FFC-B0C0-6C37A632F749}" type="sibTrans" cxnId="{E7F1CAAB-C11A-4809-8052-52778500CA50}">
      <dgm:prSet/>
      <dgm:spPr/>
      <dgm:t>
        <a:bodyPr/>
        <a:lstStyle/>
        <a:p>
          <a:endParaRPr lang="en-US" sz="2400">
            <a:solidFill>
              <a:schemeClr val="bg1"/>
            </a:solidFill>
          </a:endParaRPr>
        </a:p>
      </dgm:t>
    </dgm:pt>
    <dgm:pt modelId="{9A4D2BF1-10BF-4809-A617-BFE9A89983AE}">
      <dgm:prSet phldrT="[Text]" custT="1"/>
      <dgm:spPr/>
      <dgm:t>
        <a:bodyPr/>
        <a:lstStyle/>
        <a:p>
          <a:r>
            <a:rPr lang="en-US" sz="2400">
              <a:solidFill>
                <a:schemeClr val="bg1"/>
              </a:solidFill>
            </a:rPr>
            <a:t>Runs commands while a specified condition evaluates to true</a:t>
          </a:r>
          <a:endParaRPr lang="en-US" sz="2400" dirty="0">
            <a:solidFill>
              <a:schemeClr val="bg1"/>
            </a:solidFill>
          </a:endParaRPr>
        </a:p>
      </dgm:t>
    </dgm:pt>
    <dgm:pt modelId="{49ACEFF4-F0C0-4A53-935E-42035F7CA9CF}" type="parTrans" cxnId="{1369C019-D733-408F-8830-89E8449E8241}">
      <dgm:prSet/>
      <dgm:spPr/>
      <dgm:t>
        <a:bodyPr/>
        <a:lstStyle/>
        <a:p>
          <a:endParaRPr lang="en-US" sz="2400">
            <a:solidFill>
              <a:schemeClr val="bg1"/>
            </a:solidFill>
          </a:endParaRPr>
        </a:p>
      </dgm:t>
    </dgm:pt>
    <dgm:pt modelId="{2B8A42BC-E97D-459C-A9AD-3C3371CFBC86}" type="sibTrans" cxnId="{1369C019-D733-408F-8830-89E8449E8241}">
      <dgm:prSet/>
      <dgm:spPr/>
      <dgm:t>
        <a:bodyPr/>
        <a:lstStyle/>
        <a:p>
          <a:endParaRPr lang="en-US" sz="2400">
            <a:solidFill>
              <a:schemeClr val="bg1"/>
            </a:solidFill>
          </a:endParaRPr>
        </a:p>
      </dgm:t>
    </dgm:pt>
    <dgm:pt modelId="{80E91711-584C-4FDD-9B40-AB5E2D6C5B28}">
      <dgm:prSet phldrT="[Text]" custT="1"/>
      <dgm:spPr/>
      <dgm:t>
        <a:bodyPr/>
        <a:lstStyle/>
        <a:p>
          <a:r>
            <a:rPr lang="en-US" sz="2400">
              <a:solidFill>
                <a:schemeClr val="bg1"/>
              </a:solidFill>
            </a:rPr>
            <a:t>for (&lt;init&gt;; &lt;condition&gt;; &lt;repeat&gt;)</a:t>
          </a:r>
          <a:endParaRPr lang="en-US" sz="2400" dirty="0">
            <a:solidFill>
              <a:schemeClr val="bg1"/>
            </a:solidFill>
          </a:endParaRPr>
        </a:p>
      </dgm:t>
    </dgm:pt>
    <dgm:pt modelId="{5CD6CCE8-B41A-418F-9C49-84416FC8453F}" type="parTrans" cxnId="{65247A5E-2C4D-4E44-8888-AB3270722653}">
      <dgm:prSet/>
      <dgm:spPr/>
      <dgm:t>
        <a:bodyPr/>
        <a:lstStyle/>
        <a:p>
          <a:endParaRPr lang="en-US" sz="2400">
            <a:solidFill>
              <a:schemeClr val="bg1"/>
            </a:solidFill>
          </a:endParaRPr>
        </a:p>
      </dgm:t>
    </dgm:pt>
    <dgm:pt modelId="{51AFA6B9-55CB-475C-BFFE-687E5B1E9A83}" type="sibTrans" cxnId="{65247A5E-2C4D-4E44-8888-AB3270722653}">
      <dgm:prSet/>
      <dgm:spPr/>
      <dgm:t>
        <a:bodyPr/>
        <a:lstStyle/>
        <a:p>
          <a:endParaRPr lang="en-US" sz="2400">
            <a:solidFill>
              <a:schemeClr val="bg1"/>
            </a:solidFill>
          </a:endParaRPr>
        </a:p>
      </dgm:t>
    </dgm:pt>
    <dgm:pt modelId="{2F9B3925-005E-4F15-86B9-E7E7DB539E37}">
      <dgm:prSet custT="1"/>
      <dgm:spPr/>
      <dgm:t>
        <a:bodyPr/>
        <a:lstStyle/>
        <a:p>
          <a:r>
            <a:rPr lang="en-US" sz="2400">
              <a:solidFill>
                <a:schemeClr val="bg1"/>
              </a:solidFill>
            </a:rPr>
            <a:t>{&lt;statement list&gt;</a:t>
          </a:r>
          <a:endParaRPr lang="en-US" sz="2400" dirty="0">
            <a:solidFill>
              <a:schemeClr val="bg1"/>
            </a:solidFill>
          </a:endParaRPr>
        </a:p>
      </dgm:t>
    </dgm:pt>
    <dgm:pt modelId="{127896B7-D573-416E-A3BA-28D6C3BB9DBB}" type="parTrans" cxnId="{48E5668A-16D0-41CC-84A2-FCADBCC5A1D8}">
      <dgm:prSet/>
      <dgm:spPr/>
      <dgm:t>
        <a:bodyPr/>
        <a:lstStyle/>
        <a:p>
          <a:endParaRPr lang="en-US" sz="2400">
            <a:solidFill>
              <a:schemeClr val="bg1"/>
            </a:solidFill>
          </a:endParaRPr>
        </a:p>
      </dgm:t>
    </dgm:pt>
    <dgm:pt modelId="{F3BCFDA2-07C3-49BA-8B7C-C66A73790C4C}" type="sibTrans" cxnId="{48E5668A-16D0-41CC-84A2-FCADBCC5A1D8}">
      <dgm:prSet/>
      <dgm:spPr/>
      <dgm:t>
        <a:bodyPr/>
        <a:lstStyle/>
        <a:p>
          <a:endParaRPr lang="en-US" sz="2400">
            <a:solidFill>
              <a:schemeClr val="bg1"/>
            </a:solidFill>
          </a:endParaRPr>
        </a:p>
      </dgm:t>
    </dgm:pt>
    <dgm:pt modelId="{677B5299-CBA3-4896-BD25-E1519F102165}" type="pres">
      <dgm:prSet presAssocID="{D13F286F-6D2E-4513-83C7-E352543EA3B8}" presName="linear" presStyleCnt="0">
        <dgm:presLayoutVars>
          <dgm:dir/>
          <dgm:animLvl val="lvl"/>
          <dgm:resizeHandles val="exact"/>
        </dgm:presLayoutVars>
      </dgm:prSet>
      <dgm:spPr/>
    </dgm:pt>
    <dgm:pt modelId="{3404B049-EEC5-43D2-A86A-CD170215CACB}" type="pres">
      <dgm:prSet presAssocID="{4EE25122-4B52-4138-966E-05B1A3328B57}" presName="parentLin" presStyleCnt="0"/>
      <dgm:spPr/>
    </dgm:pt>
    <dgm:pt modelId="{392BFFE7-F555-4794-9172-FBAB4CBA555A}" type="pres">
      <dgm:prSet presAssocID="{4EE25122-4B52-4138-966E-05B1A3328B57}" presName="parentLeftMargin" presStyleLbl="node1" presStyleIdx="0" presStyleCnt="2"/>
      <dgm:spPr/>
    </dgm:pt>
    <dgm:pt modelId="{8518AA91-DD4A-4D19-8BBA-A10C078856E0}" type="pres">
      <dgm:prSet presAssocID="{4EE25122-4B52-4138-966E-05B1A3328B57}" presName="parentText" presStyleLbl="node1" presStyleIdx="0" presStyleCnt="2" custLinFactNeighborX="-23249" custLinFactNeighborY="-6230">
        <dgm:presLayoutVars>
          <dgm:chMax val="0"/>
          <dgm:bulletEnabled val="1"/>
        </dgm:presLayoutVars>
      </dgm:prSet>
      <dgm:spPr/>
    </dgm:pt>
    <dgm:pt modelId="{4028D4BF-7751-4333-AAF4-6F41DAD44E9F}" type="pres">
      <dgm:prSet presAssocID="{4EE25122-4B52-4138-966E-05B1A3328B57}" presName="negativeSpace" presStyleCnt="0"/>
      <dgm:spPr/>
    </dgm:pt>
    <dgm:pt modelId="{6F6C1554-0A1E-4DBA-8372-1593723B34D2}" type="pres">
      <dgm:prSet presAssocID="{4EE25122-4B52-4138-966E-05B1A3328B57}" presName="childText" presStyleLbl="conFgAcc1" presStyleIdx="0" presStyleCnt="2">
        <dgm:presLayoutVars>
          <dgm:bulletEnabled val="1"/>
        </dgm:presLayoutVars>
      </dgm:prSet>
      <dgm:spPr/>
    </dgm:pt>
    <dgm:pt modelId="{5B71A063-BD1A-4547-9BEF-543F63E54AAA}" type="pres">
      <dgm:prSet presAssocID="{61E5EFE3-CAE8-4BF7-A5D0-E00134CFCB2C}" presName="spaceBetweenRectangles" presStyleCnt="0"/>
      <dgm:spPr/>
    </dgm:pt>
    <dgm:pt modelId="{832AB76C-1DB2-4552-8B6C-E1906D58ED7E}" type="pres">
      <dgm:prSet presAssocID="{F8BC78A6-123B-488C-91C4-37CFC1BDCC2B}" presName="parentLin" presStyleCnt="0"/>
      <dgm:spPr/>
    </dgm:pt>
    <dgm:pt modelId="{C504BF9A-3B61-4516-8CEC-95B7D162BA64}" type="pres">
      <dgm:prSet presAssocID="{F8BC78A6-123B-488C-91C4-37CFC1BDCC2B}" presName="parentLeftMargin" presStyleLbl="node1" presStyleIdx="0" presStyleCnt="2"/>
      <dgm:spPr/>
    </dgm:pt>
    <dgm:pt modelId="{D67173B9-0776-473D-9069-05AC33330F3E}" type="pres">
      <dgm:prSet presAssocID="{F8BC78A6-123B-488C-91C4-37CFC1BDCC2B}" presName="parentText" presStyleLbl="node1" presStyleIdx="1" presStyleCnt="2">
        <dgm:presLayoutVars>
          <dgm:chMax val="0"/>
          <dgm:bulletEnabled val="1"/>
        </dgm:presLayoutVars>
      </dgm:prSet>
      <dgm:spPr/>
    </dgm:pt>
    <dgm:pt modelId="{3B7C4BB1-6D1D-4614-ACB9-CABBCE4BFE09}" type="pres">
      <dgm:prSet presAssocID="{F8BC78A6-123B-488C-91C4-37CFC1BDCC2B}" presName="negativeSpace" presStyleCnt="0"/>
      <dgm:spPr/>
    </dgm:pt>
    <dgm:pt modelId="{FBB9F31A-8554-4469-B1EE-7A434131C543}" type="pres">
      <dgm:prSet presAssocID="{F8BC78A6-123B-488C-91C4-37CFC1BDCC2B}" presName="childText" presStyleLbl="conFgAcc1" presStyleIdx="1" presStyleCnt="2">
        <dgm:presLayoutVars>
          <dgm:bulletEnabled val="1"/>
        </dgm:presLayoutVars>
      </dgm:prSet>
      <dgm:spPr/>
    </dgm:pt>
  </dgm:ptLst>
  <dgm:cxnLst>
    <dgm:cxn modelId="{67C89104-FDEB-4323-A20A-BDE66877F240}" srcId="{4EE25122-4B52-4138-966E-05B1A3328B57}" destId="{3ED821E0-063E-475B-BA38-4F4ABF2B286F}" srcOrd="0" destOrd="0" parTransId="{73F4D34F-39CD-4523-AEA9-D6D949706A08}" sibTransId="{5FE67668-8EEC-4D5D-8DAD-F3180A0D34DE}"/>
    <dgm:cxn modelId="{C47CFD15-CAB7-44A8-9C09-38EFE894A9E8}" type="presOf" srcId="{2F9B3925-005E-4F15-86B9-E7E7DB539E37}" destId="{FBB9F31A-8554-4469-B1EE-7A434131C543}" srcOrd="0" destOrd="2" presId="urn:microsoft.com/office/officeart/2005/8/layout/list1"/>
    <dgm:cxn modelId="{1369C019-D733-408F-8830-89E8449E8241}" srcId="{F8BC78A6-123B-488C-91C4-37CFC1BDCC2B}" destId="{9A4D2BF1-10BF-4809-A617-BFE9A89983AE}" srcOrd="0" destOrd="0" parTransId="{49ACEFF4-F0C0-4A53-935E-42035F7CA9CF}" sibTransId="{2B8A42BC-E97D-459C-A9AD-3C3371CFBC86}"/>
    <dgm:cxn modelId="{D3529720-688D-4ED6-AFF1-183CD5CFFCC1}" type="presOf" srcId="{D13F286F-6D2E-4513-83C7-E352543EA3B8}" destId="{677B5299-CBA3-4896-BD25-E1519F102165}" srcOrd="0" destOrd="0" presId="urn:microsoft.com/office/officeart/2005/8/layout/list1"/>
    <dgm:cxn modelId="{65247A5E-2C4D-4E44-8888-AB3270722653}" srcId="{F8BC78A6-123B-488C-91C4-37CFC1BDCC2B}" destId="{80E91711-584C-4FDD-9B40-AB5E2D6C5B28}" srcOrd="1" destOrd="0" parTransId="{5CD6CCE8-B41A-418F-9C49-84416FC8453F}" sibTransId="{51AFA6B9-55CB-475C-BFFE-687E5B1E9A83}"/>
    <dgm:cxn modelId="{34152245-D880-406B-921B-680C17276636}" type="presOf" srcId="{F8BC78A6-123B-488C-91C4-37CFC1BDCC2B}" destId="{D67173B9-0776-473D-9069-05AC33330F3E}" srcOrd="1" destOrd="0" presId="urn:microsoft.com/office/officeart/2005/8/layout/list1"/>
    <dgm:cxn modelId="{784DD658-7213-4191-9ADE-3200017D3E32}" type="presOf" srcId="{F8BC78A6-123B-488C-91C4-37CFC1BDCC2B}" destId="{C504BF9A-3B61-4516-8CEC-95B7D162BA64}" srcOrd="0" destOrd="0" presId="urn:microsoft.com/office/officeart/2005/8/layout/list1"/>
    <dgm:cxn modelId="{ABAB047F-FDC2-4D01-AA49-8CAFBAE55CD3}" type="presOf" srcId="{6FC0D8CC-CF43-4D30-8D08-38A344820A78}" destId="{6F6C1554-0A1E-4DBA-8372-1593723B34D2}" srcOrd="0" destOrd="1" presId="urn:microsoft.com/office/officeart/2005/8/layout/list1"/>
    <dgm:cxn modelId="{48E5668A-16D0-41CC-84A2-FCADBCC5A1D8}" srcId="{80E91711-584C-4FDD-9B40-AB5E2D6C5B28}" destId="{2F9B3925-005E-4F15-86B9-E7E7DB539E37}" srcOrd="0" destOrd="0" parTransId="{127896B7-D573-416E-A3BA-28D6C3BB9DBB}" sibTransId="{F3BCFDA2-07C3-49BA-8B7C-C66A73790C4C}"/>
    <dgm:cxn modelId="{83A4D994-DE41-4007-AD34-C61235EDEFC6}" srcId="{D13F286F-6D2E-4513-83C7-E352543EA3B8}" destId="{4EE25122-4B52-4138-966E-05B1A3328B57}" srcOrd="0" destOrd="0" parTransId="{EAD7203D-D169-452C-BFB8-4F49835D7080}" sibTransId="{61E5EFE3-CAE8-4BF7-A5D0-E00134CFCB2C}"/>
    <dgm:cxn modelId="{F5FF6197-A5F8-4BA3-9BCF-6318A56DFF21}" type="presOf" srcId="{80E91711-584C-4FDD-9B40-AB5E2D6C5B28}" destId="{FBB9F31A-8554-4469-B1EE-7A434131C543}" srcOrd="0" destOrd="1" presId="urn:microsoft.com/office/officeart/2005/8/layout/list1"/>
    <dgm:cxn modelId="{2AA74697-D382-4BC7-92D9-F4491400649D}" type="presOf" srcId="{3ED821E0-063E-475B-BA38-4F4ABF2B286F}" destId="{6F6C1554-0A1E-4DBA-8372-1593723B34D2}" srcOrd="0" destOrd="0" presId="urn:microsoft.com/office/officeart/2005/8/layout/list1"/>
    <dgm:cxn modelId="{E7F1CAAB-C11A-4809-8052-52778500CA50}" srcId="{4EE25122-4B52-4138-966E-05B1A3328B57}" destId="{6FC0D8CC-CF43-4D30-8D08-38A344820A78}" srcOrd="1" destOrd="0" parTransId="{DC055F00-6788-4BD9-8F4D-272695C9FFF4}" sibTransId="{A4C342F6-2221-4FFC-B0C0-6C37A632F749}"/>
    <dgm:cxn modelId="{79ABA6AD-3003-4ADF-89C8-03370AA80599}" type="presOf" srcId="{4EE25122-4B52-4138-966E-05B1A3328B57}" destId="{8518AA91-DD4A-4D19-8BBA-A10C078856E0}" srcOrd="1" destOrd="0" presId="urn:microsoft.com/office/officeart/2005/8/layout/list1"/>
    <dgm:cxn modelId="{C653B9B4-7D3D-45AB-8FB0-537E4E931055}" srcId="{D13F286F-6D2E-4513-83C7-E352543EA3B8}" destId="{F8BC78A6-123B-488C-91C4-37CFC1BDCC2B}" srcOrd="1" destOrd="0" parTransId="{BCE933E9-BF95-4E30-A55F-6D1AE123B1E1}" sibTransId="{2883BFD5-5B75-40BE-8D32-0489C3851FB8}"/>
    <dgm:cxn modelId="{A7372ED9-1D42-49E9-8294-085F479071E5}" type="presOf" srcId="{9A4D2BF1-10BF-4809-A617-BFE9A89983AE}" destId="{FBB9F31A-8554-4469-B1EE-7A434131C543}" srcOrd="0" destOrd="0" presId="urn:microsoft.com/office/officeart/2005/8/layout/list1"/>
    <dgm:cxn modelId="{D80F47F0-6DAC-4032-9EF4-AF47D98DF7A2}" type="presOf" srcId="{4EE25122-4B52-4138-966E-05B1A3328B57}" destId="{392BFFE7-F555-4794-9172-FBAB4CBA555A}" srcOrd="0" destOrd="0" presId="urn:microsoft.com/office/officeart/2005/8/layout/list1"/>
    <dgm:cxn modelId="{E3904CC7-C975-4612-86BD-163727DB07F4}" type="presParOf" srcId="{677B5299-CBA3-4896-BD25-E1519F102165}" destId="{3404B049-EEC5-43D2-A86A-CD170215CACB}" srcOrd="0" destOrd="0" presId="urn:microsoft.com/office/officeart/2005/8/layout/list1"/>
    <dgm:cxn modelId="{FBCDEE8B-40A6-4579-A303-41F5C64A1AD2}" type="presParOf" srcId="{3404B049-EEC5-43D2-A86A-CD170215CACB}" destId="{392BFFE7-F555-4794-9172-FBAB4CBA555A}" srcOrd="0" destOrd="0" presId="urn:microsoft.com/office/officeart/2005/8/layout/list1"/>
    <dgm:cxn modelId="{04408D01-E83F-4E22-A7A0-B50F178ECC09}" type="presParOf" srcId="{3404B049-EEC5-43D2-A86A-CD170215CACB}" destId="{8518AA91-DD4A-4D19-8BBA-A10C078856E0}" srcOrd="1" destOrd="0" presId="urn:microsoft.com/office/officeart/2005/8/layout/list1"/>
    <dgm:cxn modelId="{6629C5B3-CA08-4C29-8F2F-6A2052686A7B}" type="presParOf" srcId="{677B5299-CBA3-4896-BD25-E1519F102165}" destId="{4028D4BF-7751-4333-AAF4-6F41DAD44E9F}" srcOrd="1" destOrd="0" presId="urn:microsoft.com/office/officeart/2005/8/layout/list1"/>
    <dgm:cxn modelId="{1A2351CC-8F8A-49B2-A66C-1F50308F2D44}" type="presParOf" srcId="{677B5299-CBA3-4896-BD25-E1519F102165}" destId="{6F6C1554-0A1E-4DBA-8372-1593723B34D2}" srcOrd="2" destOrd="0" presId="urn:microsoft.com/office/officeart/2005/8/layout/list1"/>
    <dgm:cxn modelId="{FC09093B-551C-4AF2-BDA3-1F30BEAB3372}" type="presParOf" srcId="{677B5299-CBA3-4896-BD25-E1519F102165}" destId="{5B71A063-BD1A-4547-9BEF-543F63E54AAA}" srcOrd="3" destOrd="0" presId="urn:microsoft.com/office/officeart/2005/8/layout/list1"/>
    <dgm:cxn modelId="{5B4BCE1B-9119-408F-9060-BBEEFFDEF06F}" type="presParOf" srcId="{677B5299-CBA3-4896-BD25-E1519F102165}" destId="{832AB76C-1DB2-4552-8B6C-E1906D58ED7E}" srcOrd="4" destOrd="0" presId="urn:microsoft.com/office/officeart/2005/8/layout/list1"/>
    <dgm:cxn modelId="{C8F157F5-A7D5-468B-A0B9-661CA288D162}" type="presParOf" srcId="{832AB76C-1DB2-4552-8B6C-E1906D58ED7E}" destId="{C504BF9A-3B61-4516-8CEC-95B7D162BA64}" srcOrd="0" destOrd="0" presId="urn:microsoft.com/office/officeart/2005/8/layout/list1"/>
    <dgm:cxn modelId="{3BA86063-14BC-4D5D-8AFC-85F6911AA3E4}" type="presParOf" srcId="{832AB76C-1DB2-4552-8B6C-E1906D58ED7E}" destId="{D67173B9-0776-473D-9069-05AC33330F3E}" srcOrd="1" destOrd="0" presId="urn:microsoft.com/office/officeart/2005/8/layout/list1"/>
    <dgm:cxn modelId="{10E67CA8-9D67-4096-B168-106860963BB0}" type="presParOf" srcId="{677B5299-CBA3-4896-BD25-E1519F102165}" destId="{3B7C4BB1-6D1D-4614-ACB9-CABBCE4BFE09}" srcOrd="5" destOrd="0" presId="urn:microsoft.com/office/officeart/2005/8/layout/list1"/>
    <dgm:cxn modelId="{6B7105C0-FDF4-42FE-AE0D-7C22C457537B}" type="presParOf" srcId="{677B5299-CBA3-4896-BD25-E1519F102165}" destId="{FBB9F31A-8554-4469-B1EE-7A434131C543}"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90C0B28-7F63-4186-89CC-4A56525A9816}" type="doc">
      <dgm:prSet loTypeId="urn:microsoft.com/office/officeart/2005/8/layout/list1" loCatId="list" qsTypeId="urn:microsoft.com/office/officeart/2005/8/quickstyle/simple4" qsCatId="simple" csTypeId="urn:microsoft.com/office/officeart/2005/8/colors/colorful5" csCatId="colorful" phldr="1"/>
      <dgm:spPr/>
    </dgm:pt>
    <dgm:pt modelId="{8347B443-E2BF-4DE8-B41A-A118CFBF01C9}">
      <dgm:prSet phldrT="[Text]" custT="1"/>
      <dgm:spPr/>
      <dgm:t>
        <a:bodyPr/>
        <a:lstStyle/>
        <a:p>
          <a:r>
            <a:rPr lang="en-US" sz="2400">
              <a:solidFill>
                <a:schemeClr val="bg1"/>
              </a:solidFill>
            </a:rPr>
            <a:t>Do-Until</a:t>
          </a:r>
        </a:p>
      </dgm:t>
    </dgm:pt>
    <dgm:pt modelId="{57B5CDD2-07F5-4E5F-BDE6-6F3F85EB4646}" type="parTrans" cxnId="{6CBB495A-325D-4842-AB54-5C671BE6DBF7}">
      <dgm:prSet/>
      <dgm:spPr/>
      <dgm:t>
        <a:bodyPr/>
        <a:lstStyle/>
        <a:p>
          <a:endParaRPr lang="en-US" sz="2400">
            <a:solidFill>
              <a:schemeClr val="bg1"/>
            </a:solidFill>
          </a:endParaRPr>
        </a:p>
      </dgm:t>
    </dgm:pt>
    <dgm:pt modelId="{278D931D-E224-4478-A3DE-DFFAAD450AA0}" type="sibTrans" cxnId="{6CBB495A-325D-4842-AB54-5C671BE6DBF7}">
      <dgm:prSet/>
      <dgm:spPr/>
      <dgm:t>
        <a:bodyPr/>
        <a:lstStyle/>
        <a:p>
          <a:endParaRPr lang="en-US" sz="2400">
            <a:solidFill>
              <a:schemeClr val="bg1"/>
            </a:solidFill>
          </a:endParaRPr>
        </a:p>
      </dgm:t>
    </dgm:pt>
    <dgm:pt modelId="{484F39BF-6ED5-467F-B4F0-1DA1DF0A213F}">
      <dgm:prSet phldrT="[Text]" custT="1"/>
      <dgm:spPr/>
      <dgm:t>
        <a:bodyPr/>
        <a:lstStyle/>
        <a:p>
          <a:r>
            <a:rPr lang="en-US" sz="2400">
              <a:solidFill>
                <a:schemeClr val="bg1"/>
              </a:solidFill>
            </a:rPr>
            <a:t>Do-While</a:t>
          </a:r>
        </a:p>
      </dgm:t>
    </dgm:pt>
    <dgm:pt modelId="{6D18EFCA-1BB3-4163-B6C6-81A9686099FF}" type="parTrans" cxnId="{E107157B-0BE4-4A06-A8D5-3060F4C46D1C}">
      <dgm:prSet/>
      <dgm:spPr/>
      <dgm:t>
        <a:bodyPr/>
        <a:lstStyle/>
        <a:p>
          <a:endParaRPr lang="en-US" sz="2400">
            <a:solidFill>
              <a:schemeClr val="bg1"/>
            </a:solidFill>
          </a:endParaRPr>
        </a:p>
      </dgm:t>
    </dgm:pt>
    <dgm:pt modelId="{C2D78D46-526B-45B4-B69A-89CAC3BB355E}" type="sibTrans" cxnId="{E107157B-0BE4-4A06-A8D5-3060F4C46D1C}">
      <dgm:prSet/>
      <dgm:spPr/>
      <dgm:t>
        <a:bodyPr/>
        <a:lstStyle/>
        <a:p>
          <a:endParaRPr lang="en-US" sz="2400">
            <a:solidFill>
              <a:schemeClr val="bg1"/>
            </a:solidFill>
          </a:endParaRPr>
        </a:p>
      </dgm:t>
    </dgm:pt>
    <dgm:pt modelId="{20C673D9-EC41-494F-95A7-FC50ABF758F1}">
      <dgm:prSet phldrT="[Text]" custT="1"/>
      <dgm:spPr/>
      <dgm:t>
        <a:bodyPr/>
        <a:lstStyle/>
        <a:p>
          <a:r>
            <a:rPr lang="en-US" sz="2400">
              <a:solidFill>
                <a:schemeClr val="bg1"/>
              </a:solidFill>
            </a:rPr>
            <a:t>While</a:t>
          </a:r>
        </a:p>
      </dgm:t>
    </dgm:pt>
    <dgm:pt modelId="{37E344EE-21B5-42E0-997E-95A6484E5402}" type="parTrans" cxnId="{C6D50572-E48F-4A71-A870-84BDA114C272}">
      <dgm:prSet/>
      <dgm:spPr/>
      <dgm:t>
        <a:bodyPr/>
        <a:lstStyle/>
        <a:p>
          <a:endParaRPr lang="en-US" sz="2400">
            <a:solidFill>
              <a:schemeClr val="bg1"/>
            </a:solidFill>
          </a:endParaRPr>
        </a:p>
      </dgm:t>
    </dgm:pt>
    <dgm:pt modelId="{5E3BEFA4-352E-4EFA-9E08-744F616EB274}" type="sibTrans" cxnId="{C6D50572-E48F-4A71-A870-84BDA114C272}">
      <dgm:prSet/>
      <dgm:spPr/>
      <dgm:t>
        <a:bodyPr/>
        <a:lstStyle/>
        <a:p>
          <a:endParaRPr lang="en-US" sz="2400">
            <a:solidFill>
              <a:schemeClr val="bg1"/>
            </a:solidFill>
          </a:endParaRPr>
        </a:p>
      </dgm:t>
    </dgm:pt>
    <dgm:pt modelId="{EACA3261-4819-4922-BB98-4E8E0F5A1F51}">
      <dgm:prSet phldrT="[Text]" custT="1"/>
      <dgm:spPr/>
      <dgm:t>
        <a:bodyPr/>
        <a:lstStyle/>
        <a:p>
          <a:r>
            <a:rPr lang="en-US" sz="2400">
              <a:solidFill>
                <a:schemeClr val="bg1"/>
              </a:solidFill>
            </a:rPr>
            <a:t>Runs only while the condition is false</a:t>
          </a:r>
        </a:p>
      </dgm:t>
    </dgm:pt>
    <dgm:pt modelId="{CD7919A2-D727-4D6B-A54E-4B7AB5B027B8}" type="parTrans" cxnId="{55BE1881-8BA8-48B1-8485-43578B4CD9FF}">
      <dgm:prSet/>
      <dgm:spPr/>
      <dgm:t>
        <a:bodyPr/>
        <a:lstStyle/>
        <a:p>
          <a:endParaRPr lang="en-US" sz="2400">
            <a:solidFill>
              <a:schemeClr val="bg1"/>
            </a:solidFill>
          </a:endParaRPr>
        </a:p>
      </dgm:t>
    </dgm:pt>
    <dgm:pt modelId="{F2C8B268-2518-4D1D-997C-2A8A4463AF6F}" type="sibTrans" cxnId="{55BE1881-8BA8-48B1-8485-43578B4CD9FF}">
      <dgm:prSet/>
      <dgm:spPr/>
      <dgm:t>
        <a:bodyPr/>
        <a:lstStyle/>
        <a:p>
          <a:endParaRPr lang="en-US" sz="2400">
            <a:solidFill>
              <a:schemeClr val="bg1"/>
            </a:solidFill>
          </a:endParaRPr>
        </a:p>
      </dgm:t>
    </dgm:pt>
    <dgm:pt modelId="{DA1C5158-8966-41C5-B14D-C43CC78F761D}">
      <dgm:prSet custT="1"/>
      <dgm:spPr/>
      <dgm:t>
        <a:bodyPr/>
        <a:lstStyle/>
        <a:p>
          <a:r>
            <a:rPr lang="en-US" sz="2400">
              <a:solidFill>
                <a:schemeClr val="bg1"/>
              </a:solidFill>
            </a:rPr>
            <a:t>do {&lt;statement list&gt;} until (&lt;condition&gt;)</a:t>
          </a:r>
        </a:p>
      </dgm:t>
    </dgm:pt>
    <dgm:pt modelId="{C6DA4ADF-3322-4CEE-A358-F2D9689616DE}" type="parTrans" cxnId="{AA76F781-9D6A-42AF-B0B9-0E33E5E80CE0}">
      <dgm:prSet/>
      <dgm:spPr/>
      <dgm:t>
        <a:bodyPr/>
        <a:lstStyle/>
        <a:p>
          <a:endParaRPr lang="en-US" sz="2400">
            <a:solidFill>
              <a:schemeClr val="bg1"/>
            </a:solidFill>
          </a:endParaRPr>
        </a:p>
      </dgm:t>
    </dgm:pt>
    <dgm:pt modelId="{85250DBD-4CEA-404B-9205-6FC8D49022AF}" type="sibTrans" cxnId="{AA76F781-9D6A-42AF-B0B9-0E33E5E80CE0}">
      <dgm:prSet/>
      <dgm:spPr/>
      <dgm:t>
        <a:bodyPr/>
        <a:lstStyle/>
        <a:p>
          <a:endParaRPr lang="en-US" sz="2400">
            <a:solidFill>
              <a:schemeClr val="bg1"/>
            </a:solidFill>
          </a:endParaRPr>
        </a:p>
      </dgm:t>
    </dgm:pt>
    <dgm:pt modelId="{85879DFA-379B-48DC-8CBF-197C1787B302}">
      <dgm:prSet phldrT="[Text]" custT="1"/>
      <dgm:spPr/>
      <dgm:t>
        <a:bodyPr/>
        <a:lstStyle/>
        <a:p>
          <a:r>
            <a:rPr lang="en-US" sz="2400" dirty="0">
              <a:solidFill>
                <a:schemeClr val="bg1"/>
              </a:solidFill>
            </a:rPr>
            <a:t>runs while a conditional is true</a:t>
          </a:r>
        </a:p>
      </dgm:t>
    </dgm:pt>
    <dgm:pt modelId="{D7CCB4DD-440D-4ED8-BB5F-1DB5BCA33DC8}" type="parTrans" cxnId="{7A6F938F-805A-4358-8D1E-2AAAC3B17B75}">
      <dgm:prSet/>
      <dgm:spPr/>
      <dgm:t>
        <a:bodyPr/>
        <a:lstStyle/>
        <a:p>
          <a:endParaRPr lang="en-US" sz="2400">
            <a:solidFill>
              <a:schemeClr val="bg1"/>
            </a:solidFill>
          </a:endParaRPr>
        </a:p>
      </dgm:t>
    </dgm:pt>
    <dgm:pt modelId="{0636BAB5-1756-4515-89B6-66685F84AE1F}" type="sibTrans" cxnId="{7A6F938F-805A-4358-8D1E-2AAAC3B17B75}">
      <dgm:prSet/>
      <dgm:spPr/>
      <dgm:t>
        <a:bodyPr/>
        <a:lstStyle/>
        <a:p>
          <a:endParaRPr lang="en-US" sz="2400">
            <a:solidFill>
              <a:schemeClr val="bg1"/>
            </a:solidFill>
          </a:endParaRPr>
        </a:p>
      </dgm:t>
    </dgm:pt>
    <dgm:pt modelId="{69A213F7-CA91-4657-8A91-AFA9CD967536}">
      <dgm:prSet phldrT="[Text]" custT="1"/>
      <dgm:spPr/>
      <dgm:t>
        <a:bodyPr/>
        <a:lstStyle/>
        <a:p>
          <a:r>
            <a:rPr lang="en-US" sz="2400">
              <a:solidFill>
                <a:schemeClr val="bg1"/>
              </a:solidFill>
            </a:rPr>
            <a:t>condition is evaluated after the script block has run</a:t>
          </a:r>
        </a:p>
      </dgm:t>
    </dgm:pt>
    <dgm:pt modelId="{F9689A1C-2B91-4798-8CF7-0299B3408F7A}" type="parTrans" cxnId="{0596E5A5-7270-4827-921E-D2DBF100EFF1}">
      <dgm:prSet/>
      <dgm:spPr/>
      <dgm:t>
        <a:bodyPr/>
        <a:lstStyle/>
        <a:p>
          <a:endParaRPr lang="en-US" sz="2400">
            <a:solidFill>
              <a:schemeClr val="bg1"/>
            </a:solidFill>
          </a:endParaRPr>
        </a:p>
      </dgm:t>
    </dgm:pt>
    <dgm:pt modelId="{6DEB7A0C-40A4-41A9-8483-90A986F27E65}" type="sibTrans" cxnId="{0596E5A5-7270-4827-921E-D2DBF100EFF1}">
      <dgm:prSet/>
      <dgm:spPr/>
      <dgm:t>
        <a:bodyPr/>
        <a:lstStyle/>
        <a:p>
          <a:endParaRPr lang="en-US" sz="2400">
            <a:solidFill>
              <a:schemeClr val="bg1"/>
            </a:solidFill>
          </a:endParaRPr>
        </a:p>
      </dgm:t>
    </dgm:pt>
    <dgm:pt modelId="{D00FA45F-18AE-43AB-8584-0DA99BAF32C4}">
      <dgm:prSet custT="1"/>
      <dgm:spPr/>
      <dgm:t>
        <a:bodyPr/>
        <a:lstStyle/>
        <a:p>
          <a:r>
            <a:rPr lang="en-US" sz="2400" dirty="0">
              <a:solidFill>
                <a:schemeClr val="bg1"/>
              </a:solidFill>
            </a:rPr>
            <a:t>do {&lt;statement list&gt;} while (&lt;condition&gt;)</a:t>
          </a:r>
        </a:p>
      </dgm:t>
    </dgm:pt>
    <dgm:pt modelId="{891F55DB-D7C6-4C51-9832-36BBD4D4188E}" type="parTrans" cxnId="{FE153590-814F-455A-9070-BE7B4F903C78}">
      <dgm:prSet/>
      <dgm:spPr/>
      <dgm:t>
        <a:bodyPr/>
        <a:lstStyle/>
        <a:p>
          <a:endParaRPr lang="en-US" sz="2400">
            <a:solidFill>
              <a:schemeClr val="bg1"/>
            </a:solidFill>
          </a:endParaRPr>
        </a:p>
      </dgm:t>
    </dgm:pt>
    <dgm:pt modelId="{4CF0BAA3-DFD4-4910-A2FF-D55399679D76}" type="sibTrans" cxnId="{FE153590-814F-455A-9070-BE7B4F903C78}">
      <dgm:prSet/>
      <dgm:spPr/>
      <dgm:t>
        <a:bodyPr/>
        <a:lstStyle/>
        <a:p>
          <a:endParaRPr lang="en-US" sz="2400">
            <a:solidFill>
              <a:schemeClr val="bg1"/>
            </a:solidFill>
          </a:endParaRPr>
        </a:p>
      </dgm:t>
    </dgm:pt>
    <dgm:pt modelId="{3B9935E8-3291-4A3D-AA76-C8B1B396D101}">
      <dgm:prSet custT="1"/>
      <dgm:spPr/>
      <dgm:t>
        <a:bodyPr/>
        <a:lstStyle/>
        <a:p>
          <a:r>
            <a:rPr lang="en-US" sz="2400">
              <a:solidFill>
                <a:schemeClr val="bg1"/>
              </a:solidFill>
            </a:rPr>
            <a:t>while (&lt;condition&gt;){&lt;statement list&gt;}</a:t>
          </a:r>
        </a:p>
      </dgm:t>
    </dgm:pt>
    <dgm:pt modelId="{658DA3D1-A15F-4F25-96EF-FAE842BBABD1}" type="parTrans" cxnId="{5D0535BC-D704-4622-ACA9-7546012527F4}">
      <dgm:prSet/>
      <dgm:spPr/>
      <dgm:t>
        <a:bodyPr/>
        <a:lstStyle/>
        <a:p>
          <a:endParaRPr lang="en-US" sz="2400">
            <a:solidFill>
              <a:schemeClr val="bg1"/>
            </a:solidFill>
          </a:endParaRPr>
        </a:p>
      </dgm:t>
    </dgm:pt>
    <dgm:pt modelId="{DB531CCC-4F81-4781-8F6F-6625515F75CE}" type="sibTrans" cxnId="{5D0535BC-D704-4622-ACA9-7546012527F4}">
      <dgm:prSet/>
      <dgm:spPr/>
      <dgm:t>
        <a:bodyPr/>
        <a:lstStyle/>
        <a:p>
          <a:endParaRPr lang="en-US" sz="2400">
            <a:solidFill>
              <a:schemeClr val="bg1"/>
            </a:solidFill>
          </a:endParaRPr>
        </a:p>
      </dgm:t>
    </dgm:pt>
    <dgm:pt modelId="{15EB84A3-4CA2-408F-B769-5FB87BAC659C}" type="pres">
      <dgm:prSet presAssocID="{090C0B28-7F63-4186-89CC-4A56525A9816}" presName="linear" presStyleCnt="0">
        <dgm:presLayoutVars>
          <dgm:dir/>
          <dgm:animLvl val="lvl"/>
          <dgm:resizeHandles val="exact"/>
        </dgm:presLayoutVars>
      </dgm:prSet>
      <dgm:spPr/>
    </dgm:pt>
    <dgm:pt modelId="{4DE40FA3-C777-4E3E-AFC2-21F1B41368B0}" type="pres">
      <dgm:prSet presAssocID="{8347B443-E2BF-4DE8-B41A-A118CFBF01C9}" presName="parentLin" presStyleCnt="0"/>
      <dgm:spPr/>
    </dgm:pt>
    <dgm:pt modelId="{C094C6AF-BB7D-4537-8F95-C29B8DF53D17}" type="pres">
      <dgm:prSet presAssocID="{8347B443-E2BF-4DE8-B41A-A118CFBF01C9}" presName="parentLeftMargin" presStyleLbl="node1" presStyleIdx="0" presStyleCnt="3"/>
      <dgm:spPr/>
    </dgm:pt>
    <dgm:pt modelId="{34C06C4D-3BF6-411E-835C-5B15D29517AA}" type="pres">
      <dgm:prSet presAssocID="{8347B443-E2BF-4DE8-B41A-A118CFBF01C9}" presName="parentText" presStyleLbl="node1" presStyleIdx="0" presStyleCnt="3">
        <dgm:presLayoutVars>
          <dgm:chMax val="0"/>
          <dgm:bulletEnabled val="1"/>
        </dgm:presLayoutVars>
      </dgm:prSet>
      <dgm:spPr/>
    </dgm:pt>
    <dgm:pt modelId="{02DBF9C6-27ED-415F-9833-EFA1578AF876}" type="pres">
      <dgm:prSet presAssocID="{8347B443-E2BF-4DE8-B41A-A118CFBF01C9}" presName="negativeSpace" presStyleCnt="0"/>
      <dgm:spPr/>
    </dgm:pt>
    <dgm:pt modelId="{C8722FCA-512D-4219-83EB-74E42F813D73}" type="pres">
      <dgm:prSet presAssocID="{8347B443-E2BF-4DE8-B41A-A118CFBF01C9}" presName="childText" presStyleLbl="conFgAcc1" presStyleIdx="0" presStyleCnt="3">
        <dgm:presLayoutVars>
          <dgm:bulletEnabled val="1"/>
        </dgm:presLayoutVars>
      </dgm:prSet>
      <dgm:spPr/>
    </dgm:pt>
    <dgm:pt modelId="{0F1E64A3-137B-4463-B654-84E3AEB54C63}" type="pres">
      <dgm:prSet presAssocID="{278D931D-E224-4478-A3DE-DFFAAD450AA0}" presName="spaceBetweenRectangles" presStyleCnt="0"/>
      <dgm:spPr/>
    </dgm:pt>
    <dgm:pt modelId="{A95E66D1-C4C8-4864-A88A-E3C787E49C31}" type="pres">
      <dgm:prSet presAssocID="{484F39BF-6ED5-467F-B4F0-1DA1DF0A213F}" presName="parentLin" presStyleCnt="0"/>
      <dgm:spPr/>
    </dgm:pt>
    <dgm:pt modelId="{8705F418-1B9C-4A71-8988-36F5252FFB54}" type="pres">
      <dgm:prSet presAssocID="{484F39BF-6ED5-467F-B4F0-1DA1DF0A213F}" presName="parentLeftMargin" presStyleLbl="node1" presStyleIdx="0" presStyleCnt="3"/>
      <dgm:spPr/>
    </dgm:pt>
    <dgm:pt modelId="{EC41A782-1E05-4172-A6E1-093D7792AE8A}" type="pres">
      <dgm:prSet presAssocID="{484F39BF-6ED5-467F-B4F0-1DA1DF0A213F}" presName="parentText" presStyleLbl="node1" presStyleIdx="1" presStyleCnt="3">
        <dgm:presLayoutVars>
          <dgm:chMax val="0"/>
          <dgm:bulletEnabled val="1"/>
        </dgm:presLayoutVars>
      </dgm:prSet>
      <dgm:spPr/>
    </dgm:pt>
    <dgm:pt modelId="{9FE29984-FFD6-49F8-896A-452C73DDABCC}" type="pres">
      <dgm:prSet presAssocID="{484F39BF-6ED5-467F-B4F0-1DA1DF0A213F}" presName="negativeSpace" presStyleCnt="0"/>
      <dgm:spPr/>
    </dgm:pt>
    <dgm:pt modelId="{AFF86CB0-86CC-40B0-82E7-B79BCE51FFFB}" type="pres">
      <dgm:prSet presAssocID="{484F39BF-6ED5-467F-B4F0-1DA1DF0A213F}" presName="childText" presStyleLbl="conFgAcc1" presStyleIdx="1" presStyleCnt="3">
        <dgm:presLayoutVars>
          <dgm:bulletEnabled val="1"/>
        </dgm:presLayoutVars>
      </dgm:prSet>
      <dgm:spPr/>
    </dgm:pt>
    <dgm:pt modelId="{65036A87-7245-4046-83DE-6D8B894593B3}" type="pres">
      <dgm:prSet presAssocID="{C2D78D46-526B-45B4-B69A-89CAC3BB355E}" presName="spaceBetweenRectangles" presStyleCnt="0"/>
      <dgm:spPr/>
    </dgm:pt>
    <dgm:pt modelId="{E34451E7-4E4A-49F1-863D-E75BD22FA81C}" type="pres">
      <dgm:prSet presAssocID="{20C673D9-EC41-494F-95A7-FC50ABF758F1}" presName="parentLin" presStyleCnt="0"/>
      <dgm:spPr/>
    </dgm:pt>
    <dgm:pt modelId="{EC09D958-E7A0-48A9-9697-85614F18C955}" type="pres">
      <dgm:prSet presAssocID="{20C673D9-EC41-494F-95A7-FC50ABF758F1}" presName="parentLeftMargin" presStyleLbl="node1" presStyleIdx="1" presStyleCnt="3"/>
      <dgm:spPr/>
    </dgm:pt>
    <dgm:pt modelId="{7D2DDC71-5559-4660-B97C-7500A46A0169}" type="pres">
      <dgm:prSet presAssocID="{20C673D9-EC41-494F-95A7-FC50ABF758F1}" presName="parentText" presStyleLbl="node1" presStyleIdx="2" presStyleCnt="3">
        <dgm:presLayoutVars>
          <dgm:chMax val="0"/>
          <dgm:bulletEnabled val="1"/>
        </dgm:presLayoutVars>
      </dgm:prSet>
      <dgm:spPr/>
    </dgm:pt>
    <dgm:pt modelId="{B352E256-017B-4B35-ABB9-4196929EA66B}" type="pres">
      <dgm:prSet presAssocID="{20C673D9-EC41-494F-95A7-FC50ABF758F1}" presName="negativeSpace" presStyleCnt="0"/>
      <dgm:spPr/>
    </dgm:pt>
    <dgm:pt modelId="{CE80547A-65B5-4D26-BAF5-472347037784}" type="pres">
      <dgm:prSet presAssocID="{20C673D9-EC41-494F-95A7-FC50ABF758F1}" presName="childText" presStyleLbl="conFgAcc1" presStyleIdx="2" presStyleCnt="3">
        <dgm:presLayoutVars>
          <dgm:bulletEnabled val="1"/>
        </dgm:presLayoutVars>
      </dgm:prSet>
      <dgm:spPr/>
    </dgm:pt>
  </dgm:ptLst>
  <dgm:cxnLst>
    <dgm:cxn modelId="{CE6D0607-D9EC-453A-B90F-D0062BC5255F}" type="presOf" srcId="{DA1C5158-8966-41C5-B14D-C43CC78F761D}" destId="{C8722FCA-512D-4219-83EB-74E42F813D73}" srcOrd="0" destOrd="1" presId="urn:microsoft.com/office/officeart/2005/8/layout/list1"/>
    <dgm:cxn modelId="{2642AB31-1D38-4260-A683-A8E96A64A71E}" type="presOf" srcId="{8347B443-E2BF-4DE8-B41A-A118CFBF01C9}" destId="{34C06C4D-3BF6-411E-835C-5B15D29517AA}" srcOrd="1" destOrd="0" presId="urn:microsoft.com/office/officeart/2005/8/layout/list1"/>
    <dgm:cxn modelId="{CAD61536-D4EE-44BD-84A2-BEB48819AE9F}" type="presOf" srcId="{85879DFA-379B-48DC-8CBF-197C1787B302}" destId="{CE80547A-65B5-4D26-BAF5-472347037784}" srcOrd="0" destOrd="0" presId="urn:microsoft.com/office/officeart/2005/8/layout/list1"/>
    <dgm:cxn modelId="{99F20E5F-0479-404B-897F-478A3DE9E6C4}" type="presOf" srcId="{484F39BF-6ED5-467F-B4F0-1DA1DF0A213F}" destId="{EC41A782-1E05-4172-A6E1-093D7792AE8A}" srcOrd="1" destOrd="0" presId="urn:microsoft.com/office/officeart/2005/8/layout/list1"/>
    <dgm:cxn modelId="{A934BF62-F08B-4A00-BA6E-1F0568549A60}" type="presOf" srcId="{8347B443-E2BF-4DE8-B41A-A118CFBF01C9}" destId="{C094C6AF-BB7D-4537-8F95-C29B8DF53D17}" srcOrd="0" destOrd="0" presId="urn:microsoft.com/office/officeart/2005/8/layout/list1"/>
    <dgm:cxn modelId="{C6D50572-E48F-4A71-A870-84BDA114C272}" srcId="{090C0B28-7F63-4186-89CC-4A56525A9816}" destId="{20C673D9-EC41-494F-95A7-FC50ABF758F1}" srcOrd="2" destOrd="0" parTransId="{37E344EE-21B5-42E0-997E-95A6484E5402}" sibTransId="{5E3BEFA4-352E-4EFA-9E08-744F616EB274}"/>
    <dgm:cxn modelId="{6CBB495A-325D-4842-AB54-5C671BE6DBF7}" srcId="{090C0B28-7F63-4186-89CC-4A56525A9816}" destId="{8347B443-E2BF-4DE8-B41A-A118CFBF01C9}" srcOrd="0" destOrd="0" parTransId="{57B5CDD2-07F5-4E5F-BDE6-6F3F85EB4646}" sibTransId="{278D931D-E224-4478-A3DE-DFFAAD450AA0}"/>
    <dgm:cxn modelId="{E107157B-0BE4-4A06-A8D5-3060F4C46D1C}" srcId="{090C0B28-7F63-4186-89CC-4A56525A9816}" destId="{484F39BF-6ED5-467F-B4F0-1DA1DF0A213F}" srcOrd="1" destOrd="0" parTransId="{6D18EFCA-1BB3-4163-B6C6-81A9686099FF}" sibTransId="{C2D78D46-526B-45B4-B69A-89CAC3BB355E}"/>
    <dgm:cxn modelId="{55BE1881-8BA8-48B1-8485-43578B4CD9FF}" srcId="{8347B443-E2BF-4DE8-B41A-A118CFBF01C9}" destId="{EACA3261-4819-4922-BB98-4E8E0F5A1F51}" srcOrd="0" destOrd="0" parTransId="{CD7919A2-D727-4D6B-A54E-4B7AB5B027B8}" sibTransId="{F2C8B268-2518-4D1D-997C-2A8A4463AF6F}"/>
    <dgm:cxn modelId="{AA76F781-9D6A-42AF-B0B9-0E33E5E80CE0}" srcId="{8347B443-E2BF-4DE8-B41A-A118CFBF01C9}" destId="{DA1C5158-8966-41C5-B14D-C43CC78F761D}" srcOrd="1" destOrd="0" parTransId="{C6DA4ADF-3322-4CEE-A358-F2D9689616DE}" sibTransId="{85250DBD-4CEA-404B-9205-6FC8D49022AF}"/>
    <dgm:cxn modelId="{D6366087-9FA3-47FF-8727-C2E40A600D9D}" type="presOf" srcId="{484F39BF-6ED5-467F-B4F0-1DA1DF0A213F}" destId="{8705F418-1B9C-4A71-8988-36F5252FFB54}" srcOrd="0" destOrd="0" presId="urn:microsoft.com/office/officeart/2005/8/layout/list1"/>
    <dgm:cxn modelId="{7A6F938F-805A-4358-8D1E-2AAAC3B17B75}" srcId="{20C673D9-EC41-494F-95A7-FC50ABF758F1}" destId="{85879DFA-379B-48DC-8CBF-197C1787B302}" srcOrd="0" destOrd="0" parTransId="{D7CCB4DD-440D-4ED8-BB5F-1DB5BCA33DC8}" sibTransId="{0636BAB5-1756-4515-89B6-66685F84AE1F}"/>
    <dgm:cxn modelId="{FE153590-814F-455A-9070-BE7B4F903C78}" srcId="{484F39BF-6ED5-467F-B4F0-1DA1DF0A213F}" destId="{D00FA45F-18AE-43AB-8584-0DA99BAF32C4}" srcOrd="1" destOrd="0" parTransId="{891F55DB-D7C6-4C51-9832-36BBD4D4188E}" sibTransId="{4CF0BAA3-DFD4-4910-A2FF-D55399679D76}"/>
    <dgm:cxn modelId="{A172199C-82FA-4081-AFB0-D6540EF1D878}" type="presOf" srcId="{EACA3261-4819-4922-BB98-4E8E0F5A1F51}" destId="{C8722FCA-512D-4219-83EB-74E42F813D73}" srcOrd="0" destOrd="0" presId="urn:microsoft.com/office/officeart/2005/8/layout/list1"/>
    <dgm:cxn modelId="{0596E5A5-7270-4827-921E-D2DBF100EFF1}" srcId="{484F39BF-6ED5-467F-B4F0-1DA1DF0A213F}" destId="{69A213F7-CA91-4657-8A91-AFA9CD967536}" srcOrd="0" destOrd="0" parTransId="{F9689A1C-2B91-4798-8CF7-0299B3408F7A}" sibTransId="{6DEB7A0C-40A4-41A9-8483-90A986F27E65}"/>
    <dgm:cxn modelId="{5D0535BC-D704-4622-ACA9-7546012527F4}" srcId="{20C673D9-EC41-494F-95A7-FC50ABF758F1}" destId="{3B9935E8-3291-4A3D-AA76-C8B1B396D101}" srcOrd="1" destOrd="0" parTransId="{658DA3D1-A15F-4F25-96EF-FAE842BBABD1}" sibTransId="{DB531CCC-4F81-4781-8F6F-6625515F75CE}"/>
    <dgm:cxn modelId="{B4CB96BF-5129-4ADA-94C0-7A7223AD6782}" type="presOf" srcId="{090C0B28-7F63-4186-89CC-4A56525A9816}" destId="{15EB84A3-4CA2-408F-B769-5FB87BAC659C}" srcOrd="0" destOrd="0" presId="urn:microsoft.com/office/officeart/2005/8/layout/list1"/>
    <dgm:cxn modelId="{1666ACC2-4CAF-4F83-95FC-5DC55330AB47}" type="presOf" srcId="{20C673D9-EC41-494F-95A7-FC50ABF758F1}" destId="{EC09D958-E7A0-48A9-9697-85614F18C955}" srcOrd="0" destOrd="0" presId="urn:microsoft.com/office/officeart/2005/8/layout/list1"/>
    <dgm:cxn modelId="{F23587C9-A83B-47CD-8FBD-32DCA442C1E2}" type="presOf" srcId="{69A213F7-CA91-4657-8A91-AFA9CD967536}" destId="{AFF86CB0-86CC-40B0-82E7-B79BCE51FFFB}" srcOrd="0" destOrd="0" presId="urn:microsoft.com/office/officeart/2005/8/layout/list1"/>
    <dgm:cxn modelId="{5CD7FCCF-311D-46AF-9AEF-1A9C28ACE3F5}" type="presOf" srcId="{3B9935E8-3291-4A3D-AA76-C8B1B396D101}" destId="{CE80547A-65B5-4D26-BAF5-472347037784}" srcOrd="0" destOrd="1" presId="urn:microsoft.com/office/officeart/2005/8/layout/list1"/>
    <dgm:cxn modelId="{548509DF-5997-4F32-ABA3-ECEBCB199A2E}" type="presOf" srcId="{D00FA45F-18AE-43AB-8584-0DA99BAF32C4}" destId="{AFF86CB0-86CC-40B0-82E7-B79BCE51FFFB}" srcOrd="0" destOrd="1" presId="urn:microsoft.com/office/officeart/2005/8/layout/list1"/>
    <dgm:cxn modelId="{C973BCE2-678F-4CBC-B313-EF62FCEF875F}" type="presOf" srcId="{20C673D9-EC41-494F-95A7-FC50ABF758F1}" destId="{7D2DDC71-5559-4660-B97C-7500A46A0169}" srcOrd="1" destOrd="0" presId="urn:microsoft.com/office/officeart/2005/8/layout/list1"/>
    <dgm:cxn modelId="{F68D20AB-4FF7-4B50-A4D6-69EC49667E29}" type="presParOf" srcId="{15EB84A3-4CA2-408F-B769-5FB87BAC659C}" destId="{4DE40FA3-C777-4E3E-AFC2-21F1B41368B0}" srcOrd="0" destOrd="0" presId="urn:microsoft.com/office/officeart/2005/8/layout/list1"/>
    <dgm:cxn modelId="{D8C0C7C5-C85E-4C0B-A4A6-70C539E30B4F}" type="presParOf" srcId="{4DE40FA3-C777-4E3E-AFC2-21F1B41368B0}" destId="{C094C6AF-BB7D-4537-8F95-C29B8DF53D17}" srcOrd="0" destOrd="0" presId="urn:microsoft.com/office/officeart/2005/8/layout/list1"/>
    <dgm:cxn modelId="{9187F494-8522-4442-B6B9-FC18AF99AEC1}" type="presParOf" srcId="{4DE40FA3-C777-4E3E-AFC2-21F1B41368B0}" destId="{34C06C4D-3BF6-411E-835C-5B15D29517AA}" srcOrd="1" destOrd="0" presId="urn:microsoft.com/office/officeart/2005/8/layout/list1"/>
    <dgm:cxn modelId="{DA09F784-5B51-4325-8AAA-260EEC375412}" type="presParOf" srcId="{15EB84A3-4CA2-408F-B769-5FB87BAC659C}" destId="{02DBF9C6-27ED-415F-9833-EFA1578AF876}" srcOrd="1" destOrd="0" presId="urn:microsoft.com/office/officeart/2005/8/layout/list1"/>
    <dgm:cxn modelId="{03943947-8318-44E2-808A-9174B4114EC6}" type="presParOf" srcId="{15EB84A3-4CA2-408F-B769-5FB87BAC659C}" destId="{C8722FCA-512D-4219-83EB-74E42F813D73}" srcOrd="2" destOrd="0" presId="urn:microsoft.com/office/officeart/2005/8/layout/list1"/>
    <dgm:cxn modelId="{B8352C60-3284-47CF-9160-270D443ED3BA}" type="presParOf" srcId="{15EB84A3-4CA2-408F-B769-5FB87BAC659C}" destId="{0F1E64A3-137B-4463-B654-84E3AEB54C63}" srcOrd="3" destOrd="0" presId="urn:microsoft.com/office/officeart/2005/8/layout/list1"/>
    <dgm:cxn modelId="{BD79F079-B7B3-45E8-983F-6CF1A048D511}" type="presParOf" srcId="{15EB84A3-4CA2-408F-B769-5FB87BAC659C}" destId="{A95E66D1-C4C8-4864-A88A-E3C787E49C31}" srcOrd="4" destOrd="0" presId="urn:microsoft.com/office/officeart/2005/8/layout/list1"/>
    <dgm:cxn modelId="{D84C8A9A-8C26-4D40-9E9C-8CBE4375062A}" type="presParOf" srcId="{A95E66D1-C4C8-4864-A88A-E3C787E49C31}" destId="{8705F418-1B9C-4A71-8988-36F5252FFB54}" srcOrd="0" destOrd="0" presId="urn:microsoft.com/office/officeart/2005/8/layout/list1"/>
    <dgm:cxn modelId="{A624A9CE-8D18-4685-BE8D-13FA30250896}" type="presParOf" srcId="{A95E66D1-C4C8-4864-A88A-E3C787E49C31}" destId="{EC41A782-1E05-4172-A6E1-093D7792AE8A}" srcOrd="1" destOrd="0" presId="urn:microsoft.com/office/officeart/2005/8/layout/list1"/>
    <dgm:cxn modelId="{2603D27F-55E7-41D2-8DF3-69C041511D0D}" type="presParOf" srcId="{15EB84A3-4CA2-408F-B769-5FB87BAC659C}" destId="{9FE29984-FFD6-49F8-896A-452C73DDABCC}" srcOrd="5" destOrd="0" presId="urn:microsoft.com/office/officeart/2005/8/layout/list1"/>
    <dgm:cxn modelId="{D7A78599-C299-4B80-BDBD-3305CB5A1096}" type="presParOf" srcId="{15EB84A3-4CA2-408F-B769-5FB87BAC659C}" destId="{AFF86CB0-86CC-40B0-82E7-B79BCE51FFFB}" srcOrd="6" destOrd="0" presId="urn:microsoft.com/office/officeart/2005/8/layout/list1"/>
    <dgm:cxn modelId="{BD2CCF5D-4195-4FB2-86AD-B084626EE2A6}" type="presParOf" srcId="{15EB84A3-4CA2-408F-B769-5FB87BAC659C}" destId="{65036A87-7245-4046-83DE-6D8B894593B3}" srcOrd="7" destOrd="0" presId="urn:microsoft.com/office/officeart/2005/8/layout/list1"/>
    <dgm:cxn modelId="{093B1D73-470F-4016-83CF-DFB022A9A625}" type="presParOf" srcId="{15EB84A3-4CA2-408F-B769-5FB87BAC659C}" destId="{E34451E7-4E4A-49F1-863D-E75BD22FA81C}" srcOrd="8" destOrd="0" presId="urn:microsoft.com/office/officeart/2005/8/layout/list1"/>
    <dgm:cxn modelId="{A0BD83CF-5868-4A40-8291-4E5CDFA2D5B9}" type="presParOf" srcId="{E34451E7-4E4A-49F1-863D-E75BD22FA81C}" destId="{EC09D958-E7A0-48A9-9697-85614F18C955}" srcOrd="0" destOrd="0" presId="urn:microsoft.com/office/officeart/2005/8/layout/list1"/>
    <dgm:cxn modelId="{7402A269-8536-4BC0-AE1B-A7A3D324C05D}" type="presParOf" srcId="{E34451E7-4E4A-49F1-863D-E75BD22FA81C}" destId="{7D2DDC71-5559-4660-B97C-7500A46A0169}" srcOrd="1" destOrd="0" presId="urn:microsoft.com/office/officeart/2005/8/layout/list1"/>
    <dgm:cxn modelId="{A1D830FF-24BE-4D18-BE48-C8311DB34A61}" type="presParOf" srcId="{15EB84A3-4CA2-408F-B769-5FB87BAC659C}" destId="{B352E256-017B-4B35-ABB9-4196929EA66B}" srcOrd="9" destOrd="0" presId="urn:microsoft.com/office/officeart/2005/8/layout/list1"/>
    <dgm:cxn modelId="{C37DCAF5-953F-42DE-9809-3E01639EF740}" type="presParOf" srcId="{15EB84A3-4CA2-408F-B769-5FB87BAC659C}" destId="{CE80547A-65B5-4D26-BAF5-47234703778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A54D7C-E910-455E-AE8C-64159B8269A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7620F28-F406-46D9-BB3A-DDE9AE7CC5EF}">
      <dgm:prSet/>
      <dgm:spPr/>
      <dgm:t>
        <a:bodyPr/>
        <a:lstStyle/>
        <a:p>
          <a:r>
            <a:rPr lang="en-US" dirty="0">
              <a:solidFill>
                <a:schemeClr val="bg1"/>
              </a:solidFill>
            </a:rPr>
            <a:t>Just like adding snap-ins into the MMC console</a:t>
          </a:r>
        </a:p>
      </dgm:t>
    </dgm:pt>
    <dgm:pt modelId="{263B9906-013B-4B8F-B467-4963718098DE}" type="parTrans" cxnId="{1FAE5952-D154-43F3-BE12-AA049E8D09AF}">
      <dgm:prSet/>
      <dgm:spPr/>
      <dgm:t>
        <a:bodyPr/>
        <a:lstStyle/>
        <a:p>
          <a:endParaRPr lang="en-US" sz="2400"/>
        </a:p>
      </dgm:t>
    </dgm:pt>
    <dgm:pt modelId="{BF868C4B-AB24-4A18-8EEF-4DB598602BCD}" type="sibTrans" cxnId="{1FAE5952-D154-43F3-BE12-AA049E8D09AF}">
      <dgm:prSet/>
      <dgm:spPr/>
      <dgm:t>
        <a:bodyPr/>
        <a:lstStyle/>
        <a:p>
          <a:endParaRPr lang="en-US"/>
        </a:p>
      </dgm:t>
    </dgm:pt>
    <dgm:pt modelId="{AA9F0A01-0C25-42C1-9836-8B5084800B59}">
      <dgm:prSet/>
      <dgm:spPr/>
      <dgm:t>
        <a:bodyPr/>
        <a:lstStyle/>
        <a:p>
          <a:r>
            <a:rPr lang="en-US">
              <a:solidFill>
                <a:schemeClr val="bg1"/>
              </a:solidFill>
            </a:rPr>
            <a:t>Snapins</a:t>
          </a:r>
        </a:p>
      </dgm:t>
    </dgm:pt>
    <dgm:pt modelId="{663ECB54-E9E1-40CA-9C28-1ED1C768398C}" type="parTrans" cxnId="{3B2017D4-C903-4580-96D4-19427C00FAF2}">
      <dgm:prSet/>
      <dgm:spPr/>
      <dgm:t>
        <a:bodyPr/>
        <a:lstStyle/>
        <a:p>
          <a:endParaRPr lang="en-US" sz="2400"/>
        </a:p>
      </dgm:t>
    </dgm:pt>
    <dgm:pt modelId="{42E957B2-C364-4AD6-B8B8-CF8834062496}" type="sibTrans" cxnId="{3B2017D4-C903-4580-96D4-19427C00FAF2}">
      <dgm:prSet/>
      <dgm:spPr/>
      <dgm:t>
        <a:bodyPr/>
        <a:lstStyle/>
        <a:p>
          <a:endParaRPr lang="en-US"/>
        </a:p>
      </dgm:t>
    </dgm:pt>
    <dgm:pt modelId="{AC6B3596-5ADD-4B7B-AB27-180A7899A989}">
      <dgm:prSet/>
      <dgm:spPr/>
      <dgm:t>
        <a:bodyPr/>
        <a:lstStyle/>
        <a:p>
          <a:r>
            <a:rPr lang="en-US"/>
            <a:t>Add;  get; remove-pssnapin</a:t>
          </a:r>
        </a:p>
      </dgm:t>
    </dgm:pt>
    <dgm:pt modelId="{A2132BBF-8527-4C21-82E8-DCEAD6F02BE8}" type="parTrans" cxnId="{71DE67D2-2ED5-482E-8F35-9C45AA9F1A7F}">
      <dgm:prSet/>
      <dgm:spPr/>
      <dgm:t>
        <a:bodyPr/>
        <a:lstStyle/>
        <a:p>
          <a:endParaRPr lang="en-US" sz="2400"/>
        </a:p>
      </dgm:t>
    </dgm:pt>
    <dgm:pt modelId="{D13D4929-64E9-4C10-AA3E-61A6BA07492A}" type="sibTrans" cxnId="{71DE67D2-2ED5-482E-8F35-9C45AA9F1A7F}">
      <dgm:prSet/>
      <dgm:spPr/>
      <dgm:t>
        <a:bodyPr/>
        <a:lstStyle/>
        <a:p>
          <a:endParaRPr lang="en-US"/>
        </a:p>
      </dgm:t>
    </dgm:pt>
    <dgm:pt modelId="{3BD15E86-265F-4FCC-9BE6-43E7D93A395D}">
      <dgm:prSet/>
      <dgm:spPr/>
      <dgm:t>
        <a:bodyPr/>
        <a:lstStyle/>
        <a:p>
          <a:r>
            <a:rPr lang="en-US">
              <a:solidFill>
                <a:schemeClr val="bg1"/>
              </a:solidFill>
            </a:rPr>
            <a:t>Modules</a:t>
          </a:r>
        </a:p>
      </dgm:t>
    </dgm:pt>
    <dgm:pt modelId="{B26B5533-DEA6-420C-9017-77FBD0174887}" type="parTrans" cxnId="{7B2646DD-73A6-40E4-8034-125265AA29A5}">
      <dgm:prSet/>
      <dgm:spPr/>
      <dgm:t>
        <a:bodyPr/>
        <a:lstStyle/>
        <a:p>
          <a:endParaRPr lang="en-US" sz="2400"/>
        </a:p>
      </dgm:t>
    </dgm:pt>
    <dgm:pt modelId="{6BB1DF3C-0CF2-4539-A42D-E7A517FA4E11}" type="sibTrans" cxnId="{7B2646DD-73A6-40E4-8034-125265AA29A5}">
      <dgm:prSet/>
      <dgm:spPr/>
      <dgm:t>
        <a:bodyPr/>
        <a:lstStyle/>
        <a:p>
          <a:endParaRPr lang="en-US"/>
        </a:p>
      </dgm:t>
    </dgm:pt>
    <dgm:pt modelId="{53A6D82D-A3A1-45C0-AA2A-C6F27D73E999}">
      <dgm:prSet/>
      <dgm:spPr/>
      <dgm:t>
        <a:bodyPr/>
        <a:lstStyle/>
        <a:p>
          <a:r>
            <a:rPr lang="en-US"/>
            <a:t>New hotness</a:t>
          </a:r>
        </a:p>
      </dgm:t>
    </dgm:pt>
    <dgm:pt modelId="{6D4F0901-069D-43C9-BA08-E56EFABD763D}" type="parTrans" cxnId="{40770985-059A-4D58-9A49-51F640E1A6A9}">
      <dgm:prSet/>
      <dgm:spPr/>
      <dgm:t>
        <a:bodyPr/>
        <a:lstStyle/>
        <a:p>
          <a:endParaRPr lang="en-US" sz="2400"/>
        </a:p>
      </dgm:t>
    </dgm:pt>
    <dgm:pt modelId="{7226EF63-4502-4362-BCB1-21AFE246CD5C}" type="sibTrans" cxnId="{40770985-059A-4D58-9A49-51F640E1A6A9}">
      <dgm:prSet/>
      <dgm:spPr/>
      <dgm:t>
        <a:bodyPr/>
        <a:lstStyle/>
        <a:p>
          <a:endParaRPr lang="en-US"/>
        </a:p>
      </dgm:t>
    </dgm:pt>
    <dgm:pt modelId="{F18E3FE2-F6C0-45E5-BD0C-9BC0AF9A19EB}">
      <dgm:prSet/>
      <dgm:spPr/>
      <dgm:t>
        <a:bodyPr/>
        <a:lstStyle/>
        <a:p>
          <a:r>
            <a:rPr lang="en-US"/>
            <a:t>Import-module; Get-module</a:t>
          </a:r>
        </a:p>
      </dgm:t>
    </dgm:pt>
    <dgm:pt modelId="{EA18C5C4-94D9-41F7-BBF8-5E447BCFBD9E}" type="parTrans" cxnId="{A3C70696-6762-4EC2-A7D2-CC4C5E020C64}">
      <dgm:prSet/>
      <dgm:spPr/>
      <dgm:t>
        <a:bodyPr/>
        <a:lstStyle/>
        <a:p>
          <a:endParaRPr lang="en-US" sz="2400"/>
        </a:p>
      </dgm:t>
    </dgm:pt>
    <dgm:pt modelId="{B6188EAF-7C32-4F58-9E1A-A09EF2427349}" type="sibTrans" cxnId="{A3C70696-6762-4EC2-A7D2-CC4C5E020C64}">
      <dgm:prSet/>
      <dgm:spPr/>
      <dgm:t>
        <a:bodyPr/>
        <a:lstStyle/>
        <a:p>
          <a:endParaRPr lang="en-US"/>
        </a:p>
      </dgm:t>
    </dgm:pt>
    <dgm:pt modelId="{C4C250B0-78C9-4455-AF9F-6DF3E60D9834}">
      <dgm:prSet/>
      <dgm:spPr/>
      <dgm:t>
        <a:bodyPr/>
        <a:lstStyle/>
        <a:p>
          <a:r>
            <a:rPr lang="en-US"/>
            <a:t>Auto load modules</a:t>
          </a:r>
        </a:p>
      </dgm:t>
    </dgm:pt>
    <dgm:pt modelId="{37D0CA0F-1E25-41F5-A1F0-665771C9B478}" type="parTrans" cxnId="{22BFE00C-7E13-4ECE-84AA-C86E07910A33}">
      <dgm:prSet/>
      <dgm:spPr/>
      <dgm:t>
        <a:bodyPr/>
        <a:lstStyle/>
        <a:p>
          <a:endParaRPr lang="en-US" sz="2400"/>
        </a:p>
      </dgm:t>
    </dgm:pt>
    <dgm:pt modelId="{B94DB3E1-1D21-4437-9BCA-D38FB0DC3F14}" type="sibTrans" cxnId="{22BFE00C-7E13-4ECE-84AA-C86E07910A33}">
      <dgm:prSet/>
      <dgm:spPr/>
      <dgm:t>
        <a:bodyPr/>
        <a:lstStyle/>
        <a:p>
          <a:endParaRPr lang="en-US"/>
        </a:p>
      </dgm:t>
    </dgm:pt>
    <dgm:pt modelId="{BBF5E08A-5703-4A13-9079-98D544585EBE}">
      <dgm:prSet/>
      <dgm:spPr/>
      <dgm:t>
        <a:bodyPr/>
        <a:lstStyle/>
        <a:p>
          <a:r>
            <a:rPr lang="en-US"/>
            <a:t>$env:PSModulePath</a:t>
          </a:r>
        </a:p>
      </dgm:t>
    </dgm:pt>
    <dgm:pt modelId="{E2D5B41F-1546-4D76-A225-C1DC519F6E75}" type="parTrans" cxnId="{EA85DE7C-026A-419B-A027-43C0ADC13F17}">
      <dgm:prSet/>
      <dgm:spPr/>
      <dgm:t>
        <a:bodyPr/>
        <a:lstStyle/>
        <a:p>
          <a:endParaRPr lang="en-US" sz="2400"/>
        </a:p>
      </dgm:t>
    </dgm:pt>
    <dgm:pt modelId="{6733AA33-B8B5-4D44-B883-0041EB595C8B}" type="sibTrans" cxnId="{EA85DE7C-026A-419B-A027-43C0ADC13F17}">
      <dgm:prSet/>
      <dgm:spPr/>
      <dgm:t>
        <a:bodyPr/>
        <a:lstStyle/>
        <a:p>
          <a:endParaRPr lang="en-US"/>
        </a:p>
      </dgm:t>
    </dgm:pt>
    <dgm:pt modelId="{1B67487D-82F5-4360-9C13-1B399A35B314}" type="pres">
      <dgm:prSet presAssocID="{40A54D7C-E910-455E-AE8C-64159B8269AF}" presName="linear" presStyleCnt="0">
        <dgm:presLayoutVars>
          <dgm:animLvl val="lvl"/>
          <dgm:resizeHandles val="exact"/>
        </dgm:presLayoutVars>
      </dgm:prSet>
      <dgm:spPr/>
    </dgm:pt>
    <dgm:pt modelId="{F9637C81-8D08-4629-83F6-1437FB85482E}" type="pres">
      <dgm:prSet presAssocID="{57620F28-F406-46D9-BB3A-DDE9AE7CC5EF}" presName="parentText" presStyleLbl="node1" presStyleIdx="0" presStyleCnt="3">
        <dgm:presLayoutVars>
          <dgm:chMax val="0"/>
          <dgm:bulletEnabled val="1"/>
        </dgm:presLayoutVars>
      </dgm:prSet>
      <dgm:spPr/>
    </dgm:pt>
    <dgm:pt modelId="{6452BBFA-1706-4CFB-9626-27946A774102}" type="pres">
      <dgm:prSet presAssocID="{BF868C4B-AB24-4A18-8EEF-4DB598602BCD}" presName="spacer" presStyleCnt="0"/>
      <dgm:spPr/>
    </dgm:pt>
    <dgm:pt modelId="{34BF0F92-F1F9-4F37-B24C-839AEB10397B}" type="pres">
      <dgm:prSet presAssocID="{AA9F0A01-0C25-42C1-9836-8B5084800B59}" presName="parentText" presStyleLbl="node1" presStyleIdx="1" presStyleCnt="3">
        <dgm:presLayoutVars>
          <dgm:chMax val="0"/>
          <dgm:bulletEnabled val="1"/>
        </dgm:presLayoutVars>
      </dgm:prSet>
      <dgm:spPr/>
    </dgm:pt>
    <dgm:pt modelId="{A78BA452-EAEE-4AAE-9FD4-099C0585F108}" type="pres">
      <dgm:prSet presAssocID="{AA9F0A01-0C25-42C1-9836-8B5084800B59}" presName="childText" presStyleLbl="revTx" presStyleIdx="0" presStyleCnt="2">
        <dgm:presLayoutVars>
          <dgm:bulletEnabled val="1"/>
        </dgm:presLayoutVars>
      </dgm:prSet>
      <dgm:spPr/>
    </dgm:pt>
    <dgm:pt modelId="{DB19EC4E-2D90-4927-96C0-1586CB9D9B4C}" type="pres">
      <dgm:prSet presAssocID="{3BD15E86-265F-4FCC-9BE6-43E7D93A395D}" presName="parentText" presStyleLbl="node1" presStyleIdx="2" presStyleCnt="3">
        <dgm:presLayoutVars>
          <dgm:chMax val="0"/>
          <dgm:bulletEnabled val="1"/>
        </dgm:presLayoutVars>
      </dgm:prSet>
      <dgm:spPr/>
    </dgm:pt>
    <dgm:pt modelId="{72813223-F824-4157-B5AF-5FD6AC842D66}" type="pres">
      <dgm:prSet presAssocID="{3BD15E86-265F-4FCC-9BE6-43E7D93A395D}" presName="childText" presStyleLbl="revTx" presStyleIdx="1" presStyleCnt="2">
        <dgm:presLayoutVars>
          <dgm:bulletEnabled val="1"/>
        </dgm:presLayoutVars>
      </dgm:prSet>
      <dgm:spPr/>
    </dgm:pt>
  </dgm:ptLst>
  <dgm:cxnLst>
    <dgm:cxn modelId="{671D4302-BB54-417A-AFB0-CB1461AAA9F4}" type="presOf" srcId="{53A6D82D-A3A1-45C0-AA2A-C6F27D73E999}" destId="{72813223-F824-4157-B5AF-5FD6AC842D66}" srcOrd="0" destOrd="0" presId="urn:microsoft.com/office/officeart/2005/8/layout/vList2"/>
    <dgm:cxn modelId="{99D48804-74EE-4F66-BB36-A51FEF93BAF0}" type="presOf" srcId="{AA9F0A01-0C25-42C1-9836-8B5084800B59}" destId="{34BF0F92-F1F9-4F37-B24C-839AEB10397B}" srcOrd="0" destOrd="0" presId="urn:microsoft.com/office/officeart/2005/8/layout/vList2"/>
    <dgm:cxn modelId="{22BFE00C-7E13-4ECE-84AA-C86E07910A33}" srcId="{3BD15E86-265F-4FCC-9BE6-43E7D93A395D}" destId="{C4C250B0-78C9-4455-AF9F-6DF3E60D9834}" srcOrd="2" destOrd="0" parTransId="{37D0CA0F-1E25-41F5-A1F0-665771C9B478}" sibTransId="{B94DB3E1-1D21-4437-9BCA-D38FB0DC3F14}"/>
    <dgm:cxn modelId="{53D27110-4D38-47FD-A186-F56B189DA514}" type="presOf" srcId="{F18E3FE2-F6C0-45E5-BD0C-9BC0AF9A19EB}" destId="{72813223-F824-4157-B5AF-5FD6AC842D66}" srcOrd="0" destOrd="1" presId="urn:microsoft.com/office/officeart/2005/8/layout/vList2"/>
    <dgm:cxn modelId="{1E0CE010-F49B-400C-9691-83DAB70469A2}" type="presOf" srcId="{BBF5E08A-5703-4A13-9079-98D544585EBE}" destId="{72813223-F824-4157-B5AF-5FD6AC842D66}" srcOrd="0" destOrd="3" presId="urn:microsoft.com/office/officeart/2005/8/layout/vList2"/>
    <dgm:cxn modelId="{AB78CC2A-1664-41A7-8DB2-88729124DF8A}" type="presOf" srcId="{40A54D7C-E910-455E-AE8C-64159B8269AF}" destId="{1B67487D-82F5-4360-9C13-1B399A35B314}" srcOrd="0" destOrd="0" presId="urn:microsoft.com/office/officeart/2005/8/layout/vList2"/>
    <dgm:cxn modelId="{04BA5E3B-01C3-4055-997F-5A770BD8B69C}" type="presOf" srcId="{C4C250B0-78C9-4455-AF9F-6DF3E60D9834}" destId="{72813223-F824-4157-B5AF-5FD6AC842D66}" srcOrd="0" destOrd="2" presId="urn:microsoft.com/office/officeart/2005/8/layout/vList2"/>
    <dgm:cxn modelId="{96C79341-525A-434F-A27F-F5037CE5A060}" type="presOf" srcId="{3BD15E86-265F-4FCC-9BE6-43E7D93A395D}" destId="{DB19EC4E-2D90-4927-96C0-1586CB9D9B4C}" srcOrd="0" destOrd="0" presId="urn:microsoft.com/office/officeart/2005/8/layout/vList2"/>
    <dgm:cxn modelId="{1FAE5952-D154-43F3-BE12-AA049E8D09AF}" srcId="{40A54D7C-E910-455E-AE8C-64159B8269AF}" destId="{57620F28-F406-46D9-BB3A-DDE9AE7CC5EF}" srcOrd="0" destOrd="0" parTransId="{263B9906-013B-4B8F-B467-4963718098DE}" sibTransId="{BF868C4B-AB24-4A18-8EEF-4DB598602BCD}"/>
    <dgm:cxn modelId="{BC70EA57-A99F-4DC4-969F-E48AEE4EA98E}" type="presOf" srcId="{AC6B3596-5ADD-4B7B-AB27-180A7899A989}" destId="{A78BA452-EAEE-4AAE-9FD4-099C0585F108}" srcOrd="0" destOrd="0" presId="urn:microsoft.com/office/officeart/2005/8/layout/vList2"/>
    <dgm:cxn modelId="{EA85DE7C-026A-419B-A027-43C0ADC13F17}" srcId="{C4C250B0-78C9-4455-AF9F-6DF3E60D9834}" destId="{BBF5E08A-5703-4A13-9079-98D544585EBE}" srcOrd="0" destOrd="0" parTransId="{E2D5B41F-1546-4D76-A225-C1DC519F6E75}" sibTransId="{6733AA33-B8B5-4D44-B883-0041EB595C8B}"/>
    <dgm:cxn modelId="{40770985-059A-4D58-9A49-51F640E1A6A9}" srcId="{3BD15E86-265F-4FCC-9BE6-43E7D93A395D}" destId="{53A6D82D-A3A1-45C0-AA2A-C6F27D73E999}" srcOrd="0" destOrd="0" parTransId="{6D4F0901-069D-43C9-BA08-E56EFABD763D}" sibTransId="{7226EF63-4502-4362-BCB1-21AFE246CD5C}"/>
    <dgm:cxn modelId="{A3C70696-6762-4EC2-A7D2-CC4C5E020C64}" srcId="{3BD15E86-265F-4FCC-9BE6-43E7D93A395D}" destId="{F18E3FE2-F6C0-45E5-BD0C-9BC0AF9A19EB}" srcOrd="1" destOrd="0" parTransId="{EA18C5C4-94D9-41F7-BBF8-5E447BCFBD9E}" sibTransId="{B6188EAF-7C32-4F58-9E1A-A09EF2427349}"/>
    <dgm:cxn modelId="{11D628BC-5E12-4071-B7E8-B1A3C98C1450}" type="presOf" srcId="{57620F28-F406-46D9-BB3A-DDE9AE7CC5EF}" destId="{F9637C81-8D08-4629-83F6-1437FB85482E}" srcOrd="0" destOrd="0" presId="urn:microsoft.com/office/officeart/2005/8/layout/vList2"/>
    <dgm:cxn modelId="{71DE67D2-2ED5-482E-8F35-9C45AA9F1A7F}" srcId="{AA9F0A01-0C25-42C1-9836-8B5084800B59}" destId="{AC6B3596-5ADD-4B7B-AB27-180A7899A989}" srcOrd="0" destOrd="0" parTransId="{A2132BBF-8527-4C21-82E8-DCEAD6F02BE8}" sibTransId="{D13D4929-64E9-4C10-AA3E-61A6BA07492A}"/>
    <dgm:cxn modelId="{3B2017D4-C903-4580-96D4-19427C00FAF2}" srcId="{40A54D7C-E910-455E-AE8C-64159B8269AF}" destId="{AA9F0A01-0C25-42C1-9836-8B5084800B59}" srcOrd="1" destOrd="0" parTransId="{663ECB54-E9E1-40CA-9C28-1ED1C768398C}" sibTransId="{42E957B2-C364-4AD6-B8B8-CF8834062496}"/>
    <dgm:cxn modelId="{7B2646DD-73A6-40E4-8034-125265AA29A5}" srcId="{40A54D7C-E910-455E-AE8C-64159B8269AF}" destId="{3BD15E86-265F-4FCC-9BE6-43E7D93A395D}" srcOrd="2" destOrd="0" parTransId="{B26B5533-DEA6-420C-9017-77FBD0174887}" sibTransId="{6BB1DF3C-0CF2-4539-A42D-E7A517FA4E11}"/>
    <dgm:cxn modelId="{24624974-7E71-43DB-B643-140FABED7D97}" type="presParOf" srcId="{1B67487D-82F5-4360-9C13-1B399A35B314}" destId="{F9637C81-8D08-4629-83F6-1437FB85482E}" srcOrd="0" destOrd="0" presId="urn:microsoft.com/office/officeart/2005/8/layout/vList2"/>
    <dgm:cxn modelId="{3E9077E8-51ED-4C7E-9F2F-D9DCE5E7C850}" type="presParOf" srcId="{1B67487D-82F5-4360-9C13-1B399A35B314}" destId="{6452BBFA-1706-4CFB-9626-27946A774102}" srcOrd="1" destOrd="0" presId="urn:microsoft.com/office/officeart/2005/8/layout/vList2"/>
    <dgm:cxn modelId="{8FBAA1CC-14EA-405A-9285-B507CD1F3808}" type="presParOf" srcId="{1B67487D-82F5-4360-9C13-1B399A35B314}" destId="{34BF0F92-F1F9-4F37-B24C-839AEB10397B}" srcOrd="2" destOrd="0" presId="urn:microsoft.com/office/officeart/2005/8/layout/vList2"/>
    <dgm:cxn modelId="{B1C9AEF0-D45A-48A4-89CA-54744771ABED}" type="presParOf" srcId="{1B67487D-82F5-4360-9C13-1B399A35B314}" destId="{A78BA452-EAEE-4AAE-9FD4-099C0585F108}" srcOrd="3" destOrd="0" presId="urn:microsoft.com/office/officeart/2005/8/layout/vList2"/>
    <dgm:cxn modelId="{AD0E070C-0CEF-4755-B249-A9182887E74E}" type="presParOf" srcId="{1B67487D-82F5-4360-9C13-1B399A35B314}" destId="{DB19EC4E-2D90-4927-96C0-1586CB9D9B4C}" srcOrd="4" destOrd="0" presId="urn:microsoft.com/office/officeart/2005/8/layout/vList2"/>
    <dgm:cxn modelId="{A7F942BA-DD9E-4F47-9D2B-CD176F119098}" type="presParOf" srcId="{1B67487D-82F5-4360-9C13-1B399A35B314}" destId="{72813223-F824-4157-B5AF-5FD6AC842D66}"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2FA922-AA9F-47E5-8780-BEFB3BA7EDBD}"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6606F58D-CF69-4704-8620-666B33C87F12}">
      <dgm:prSet/>
      <dgm:spPr/>
      <dgm:t>
        <a:bodyPr/>
        <a:lstStyle/>
        <a:p>
          <a:r>
            <a:rPr lang="en-US" dirty="0">
              <a:solidFill>
                <a:schemeClr val="bg2"/>
              </a:solidFill>
            </a:rPr>
            <a:t>Ipconfig; ping; </a:t>
          </a:r>
          <a:r>
            <a:rPr lang="en-US" dirty="0" err="1">
              <a:solidFill>
                <a:schemeClr val="bg2"/>
              </a:solidFill>
            </a:rPr>
            <a:t>nslookup</a:t>
          </a:r>
          <a:r>
            <a:rPr lang="en-US" dirty="0">
              <a:solidFill>
                <a:schemeClr val="bg2"/>
              </a:solidFill>
            </a:rPr>
            <a:t>; net; </a:t>
          </a:r>
          <a:r>
            <a:rPr lang="en-US" dirty="0" err="1">
              <a:solidFill>
                <a:schemeClr val="bg2"/>
              </a:solidFill>
            </a:rPr>
            <a:t>dsmove</a:t>
          </a:r>
          <a:endParaRPr lang="en-US" dirty="0">
            <a:solidFill>
              <a:schemeClr val="bg2"/>
            </a:solidFill>
          </a:endParaRPr>
        </a:p>
      </dgm:t>
    </dgm:pt>
    <dgm:pt modelId="{BF259B19-B4D3-42D5-8A4C-FC49354C2B2B}" type="parTrans" cxnId="{A580334F-04A4-4E63-B651-CEAAA860624D}">
      <dgm:prSet/>
      <dgm:spPr/>
      <dgm:t>
        <a:bodyPr/>
        <a:lstStyle/>
        <a:p>
          <a:endParaRPr lang="en-US">
            <a:solidFill>
              <a:schemeClr val="bg2"/>
            </a:solidFill>
          </a:endParaRPr>
        </a:p>
      </dgm:t>
    </dgm:pt>
    <dgm:pt modelId="{B7D17D49-8C1F-4A23-872C-8BE11BF57B62}" type="sibTrans" cxnId="{A580334F-04A4-4E63-B651-CEAAA860624D}">
      <dgm:prSet/>
      <dgm:spPr/>
      <dgm:t>
        <a:bodyPr/>
        <a:lstStyle/>
        <a:p>
          <a:endParaRPr lang="en-US">
            <a:solidFill>
              <a:schemeClr val="bg2"/>
            </a:solidFill>
          </a:endParaRPr>
        </a:p>
      </dgm:t>
    </dgm:pt>
    <dgm:pt modelId="{E3BE7850-3BFD-4C9A-9CC3-94820950637F}">
      <dgm:prSet/>
      <dgm:spPr/>
      <dgm:t>
        <a:bodyPr/>
        <a:lstStyle/>
        <a:p>
          <a:r>
            <a:rPr lang="en-US">
              <a:solidFill>
                <a:schemeClr val="bg2"/>
              </a:solidFill>
            </a:rPr>
            <a:t>&amp; - executes commands</a:t>
          </a:r>
          <a:endParaRPr lang="en-US" dirty="0">
            <a:solidFill>
              <a:schemeClr val="bg2"/>
            </a:solidFill>
          </a:endParaRPr>
        </a:p>
      </dgm:t>
    </dgm:pt>
    <dgm:pt modelId="{86E58B70-C3B5-4ABF-9C15-872D12EA8DBA}" type="parTrans" cxnId="{6868BC4E-C4D3-4AFF-AA74-27D2288A4E01}">
      <dgm:prSet/>
      <dgm:spPr/>
      <dgm:t>
        <a:bodyPr/>
        <a:lstStyle/>
        <a:p>
          <a:endParaRPr lang="en-US">
            <a:solidFill>
              <a:schemeClr val="bg2"/>
            </a:solidFill>
          </a:endParaRPr>
        </a:p>
      </dgm:t>
    </dgm:pt>
    <dgm:pt modelId="{2406E9A0-6CFA-4FF4-A4CE-82A98B5357E6}" type="sibTrans" cxnId="{6868BC4E-C4D3-4AFF-AA74-27D2288A4E01}">
      <dgm:prSet/>
      <dgm:spPr/>
      <dgm:t>
        <a:bodyPr/>
        <a:lstStyle/>
        <a:p>
          <a:endParaRPr lang="en-US">
            <a:solidFill>
              <a:schemeClr val="bg2"/>
            </a:solidFill>
          </a:endParaRPr>
        </a:p>
      </dgm:t>
    </dgm:pt>
    <dgm:pt modelId="{8057A861-0FB3-4696-B831-62D6B2AF5419}">
      <dgm:prSet/>
      <dgm:spPr/>
      <dgm:t>
        <a:bodyPr/>
        <a:lstStyle/>
        <a:p>
          <a:r>
            <a:rPr lang="en-US">
              <a:solidFill>
                <a:schemeClr val="bg2"/>
              </a:solidFill>
            </a:rPr>
            <a:t>--%   - directs powershell to refrain from interprting input as powershell commands or expressions</a:t>
          </a:r>
          <a:endParaRPr lang="en-US" dirty="0">
            <a:solidFill>
              <a:schemeClr val="bg2"/>
            </a:solidFill>
          </a:endParaRPr>
        </a:p>
      </dgm:t>
    </dgm:pt>
    <dgm:pt modelId="{845D1247-CE73-42E7-996F-BF837D8D2EC1}" type="parTrans" cxnId="{1FB6297C-4288-4156-8950-42A2227F7DD0}">
      <dgm:prSet/>
      <dgm:spPr/>
      <dgm:t>
        <a:bodyPr/>
        <a:lstStyle/>
        <a:p>
          <a:endParaRPr lang="en-US">
            <a:solidFill>
              <a:schemeClr val="bg2"/>
            </a:solidFill>
          </a:endParaRPr>
        </a:p>
      </dgm:t>
    </dgm:pt>
    <dgm:pt modelId="{9AFAC502-0FD6-49EA-81F0-F324B285FF7D}" type="sibTrans" cxnId="{1FB6297C-4288-4156-8950-42A2227F7DD0}">
      <dgm:prSet/>
      <dgm:spPr/>
      <dgm:t>
        <a:bodyPr/>
        <a:lstStyle/>
        <a:p>
          <a:endParaRPr lang="en-US">
            <a:solidFill>
              <a:schemeClr val="bg2"/>
            </a:solidFill>
          </a:endParaRPr>
        </a:p>
      </dgm:t>
    </dgm:pt>
    <dgm:pt modelId="{ACD1C3FA-58CE-41B2-8976-734C5C436D96}" type="pres">
      <dgm:prSet presAssocID="{FB2FA922-AA9F-47E5-8780-BEFB3BA7EDBD}" presName="hierChild1" presStyleCnt="0">
        <dgm:presLayoutVars>
          <dgm:orgChart val="1"/>
          <dgm:chPref val="1"/>
          <dgm:dir/>
          <dgm:animOne val="branch"/>
          <dgm:animLvl val="lvl"/>
          <dgm:resizeHandles/>
        </dgm:presLayoutVars>
      </dgm:prSet>
      <dgm:spPr/>
    </dgm:pt>
    <dgm:pt modelId="{58599131-355A-47FA-9F5F-C7AEBCBA8F7C}" type="pres">
      <dgm:prSet presAssocID="{6606F58D-CF69-4704-8620-666B33C87F12}" presName="hierRoot1" presStyleCnt="0">
        <dgm:presLayoutVars>
          <dgm:hierBranch val="init"/>
        </dgm:presLayoutVars>
      </dgm:prSet>
      <dgm:spPr/>
    </dgm:pt>
    <dgm:pt modelId="{C3491888-E3E9-40B7-A68D-8FA9A8CFBB97}" type="pres">
      <dgm:prSet presAssocID="{6606F58D-CF69-4704-8620-666B33C87F12}" presName="rootComposite1" presStyleCnt="0"/>
      <dgm:spPr/>
    </dgm:pt>
    <dgm:pt modelId="{416E7C73-AEA3-4DF4-A5F9-CA04D79E804C}" type="pres">
      <dgm:prSet presAssocID="{6606F58D-CF69-4704-8620-666B33C87F12}" presName="rootText1" presStyleLbl="node0" presStyleIdx="0" presStyleCnt="3">
        <dgm:presLayoutVars>
          <dgm:chPref val="3"/>
        </dgm:presLayoutVars>
      </dgm:prSet>
      <dgm:spPr/>
    </dgm:pt>
    <dgm:pt modelId="{307F6BAB-AE2C-4C84-9CDB-C0AC26DD515C}" type="pres">
      <dgm:prSet presAssocID="{6606F58D-CF69-4704-8620-666B33C87F12}" presName="rootConnector1" presStyleLbl="node1" presStyleIdx="0" presStyleCnt="0"/>
      <dgm:spPr/>
    </dgm:pt>
    <dgm:pt modelId="{D861DE14-B4CE-45B1-9F49-0E52F4315685}" type="pres">
      <dgm:prSet presAssocID="{6606F58D-CF69-4704-8620-666B33C87F12}" presName="hierChild2" presStyleCnt="0"/>
      <dgm:spPr/>
    </dgm:pt>
    <dgm:pt modelId="{7ED137E3-4CD5-46E2-BCB3-5B4ACFA7889F}" type="pres">
      <dgm:prSet presAssocID="{6606F58D-CF69-4704-8620-666B33C87F12}" presName="hierChild3" presStyleCnt="0"/>
      <dgm:spPr/>
    </dgm:pt>
    <dgm:pt modelId="{383C8A65-6821-4299-9F07-F5EE2846F59C}" type="pres">
      <dgm:prSet presAssocID="{E3BE7850-3BFD-4C9A-9CC3-94820950637F}" presName="hierRoot1" presStyleCnt="0">
        <dgm:presLayoutVars>
          <dgm:hierBranch val="init"/>
        </dgm:presLayoutVars>
      </dgm:prSet>
      <dgm:spPr/>
    </dgm:pt>
    <dgm:pt modelId="{F9581DD8-DDB3-4CB7-8670-0FB3E0C1858C}" type="pres">
      <dgm:prSet presAssocID="{E3BE7850-3BFD-4C9A-9CC3-94820950637F}" presName="rootComposite1" presStyleCnt="0"/>
      <dgm:spPr/>
    </dgm:pt>
    <dgm:pt modelId="{4F09362E-1D82-47A2-A390-33BD47D1D431}" type="pres">
      <dgm:prSet presAssocID="{E3BE7850-3BFD-4C9A-9CC3-94820950637F}" presName="rootText1" presStyleLbl="node0" presStyleIdx="1" presStyleCnt="3">
        <dgm:presLayoutVars>
          <dgm:chPref val="3"/>
        </dgm:presLayoutVars>
      </dgm:prSet>
      <dgm:spPr/>
    </dgm:pt>
    <dgm:pt modelId="{ED1C8BF8-9162-4749-BDEC-7A68C91C2FF4}" type="pres">
      <dgm:prSet presAssocID="{E3BE7850-3BFD-4C9A-9CC3-94820950637F}" presName="rootConnector1" presStyleLbl="node1" presStyleIdx="0" presStyleCnt="0"/>
      <dgm:spPr/>
    </dgm:pt>
    <dgm:pt modelId="{4DC8EADB-DF77-4843-B170-B3C04581A808}" type="pres">
      <dgm:prSet presAssocID="{E3BE7850-3BFD-4C9A-9CC3-94820950637F}" presName="hierChild2" presStyleCnt="0"/>
      <dgm:spPr/>
    </dgm:pt>
    <dgm:pt modelId="{1957A87F-1D89-4B24-BDF4-A645ACC48475}" type="pres">
      <dgm:prSet presAssocID="{E3BE7850-3BFD-4C9A-9CC3-94820950637F}" presName="hierChild3" presStyleCnt="0"/>
      <dgm:spPr/>
    </dgm:pt>
    <dgm:pt modelId="{F2BB4252-F42F-4A36-B8AA-E44D81E3E64E}" type="pres">
      <dgm:prSet presAssocID="{8057A861-0FB3-4696-B831-62D6B2AF5419}" presName="hierRoot1" presStyleCnt="0">
        <dgm:presLayoutVars>
          <dgm:hierBranch val="init"/>
        </dgm:presLayoutVars>
      </dgm:prSet>
      <dgm:spPr/>
    </dgm:pt>
    <dgm:pt modelId="{2CDCCAA5-1E3A-4938-9A80-3208DE778344}" type="pres">
      <dgm:prSet presAssocID="{8057A861-0FB3-4696-B831-62D6B2AF5419}" presName="rootComposite1" presStyleCnt="0"/>
      <dgm:spPr/>
    </dgm:pt>
    <dgm:pt modelId="{9970C8CC-A399-4D1A-88ED-F648DF3AE2A9}" type="pres">
      <dgm:prSet presAssocID="{8057A861-0FB3-4696-B831-62D6B2AF5419}" presName="rootText1" presStyleLbl="node0" presStyleIdx="2" presStyleCnt="3">
        <dgm:presLayoutVars>
          <dgm:chPref val="3"/>
        </dgm:presLayoutVars>
      </dgm:prSet>
      <dgm:spPr/>
    </dgm:pt>
    <dgm:pt modelId="{85678B20-C110-4A94-9539-4FB6262C63E4}" type="pres">
      <dgm:prSet presAssocID="{8057A861-0FB3-4696-B831-62D6B2AF5419}" presName="rootConnector1" presStyleLbl="node1" presStyleIdx="0" presStyleCnt="0"/>
      <dgm:spPr/>
    </dgm:pt>
    <dgm:pt modelId="{F8D2C88D-28DF-4229-AF07-C46881CDF5F0}" type="pres">
      <dgm:prSet presAssocID="{8057A861-0FB3-4696-B831-62D6B2AF5419}" presName="hierChild2" presStyleCnt="0"/>
      <dgm:spPr/>
    </dgm:pt>
    <dgm:pt modelId="{6D79840C-5210-46B7-B4B1-D3409578CAA4}" type="pres">
      <dgm:prSet presAssocID="{8057A861-0FB3-4696-B831-62D6B2AF5419}" presName="hierChild3" presStyleCnt="0"/>
      <dgm:spPr/>
    </dgm:pt>
  </dgm:ptLst>
  <dgm:cxnLst>
    <dgm:cxn modelId="{6868BC4E-C4D3-4AFF-AA74-27D2288A4E01}" srcId="{FB2FA922-AA9F-47E5-8780-BEFB3BA7EDBD}" destId="{E3BE7850-3BFD-4C9A-9CC3-94820950637F}" srcOrd="1" destOrd="0" parTransId="{86E58B70-C3B5-4ABF-9C15-872D12EA8DBA}" sibTransId="{2406E9A0-6CFA-4FF4-A4CE-82A98B5357E6}"/>
    <dgm:cxn modelId="{A580334F-04A4-4E63-B651-CEAAA860624D}" srcId="{FB2FA922-AA9F-47E5-8780-BEFB3BA7EDBD}" destId="{6606F58D-CF69-4704-8620-666B33C87F12}" srcOrd="0" destOrd="0" parTransId="{BF259B19-B4D3-42D5-8A4C-FC49354C2B2B}" sibTransId="{B7D17D49-8C1F-4A23-872C-8BE11BF57B62}"/>
    <dgm:cxn modelId="{1FB6297C-4288-4156-8950-42A2227F7DD0}" srcId="{FB2FA922-AA9F-47E5-8780-BEFB3BA7EDBD}" destId="{8057A861-0FB3-4696-B831-62D6B2AF5419}" srcOrd="2" destOrd="0" parTransId="{845D1247-CE73-42E7-996F-BF837D8D2EC1}" sibTransId="{9AFAC502-0FD6-49EA-81F0-F324B285FF7D}"/>
    <dgm:cxn modelId="{EE2AF88B-9050-46C9-B82C-1E11B4EA854D}" type="presOf" srcId="{FB2FA922-AA9F-47E5-8780-BEFB3BA7EDBD}" destId="{ACD1C3FA-58CE-41B2-8976-734C5C436D96}" srcOrd="0" destOrd="0" presId="urn:microsoft.com/office/officeart/2009/3/layout/HorizontalOrganizationChart"/>
    <dgm:cxn modelId="{2C13BB90-AD01-4E8D-AEB4-206707DA192D}" type="presOf" srcId="{8057A861-0FB3-4696-B831-62D6B2AF5419}" destId="{85678B20-C110-4A94-9539-4FB6262C63E4}" srcOrd="1" destOrd="0" presId="urn:microsoft.com/office/officeart/2009/3/layout/HorizontalOrganizationChart"/>
    <dgm:cxn modelId="{60973291-F5B0-496A-A230-E83C4377EF58}" type="presOf" srcId="{6606F58D-CF69-4704-8620-666B33C87F12}" destId="{307F6BAB-AE2C-4C84-9CDB-C0AC26DD515C}" srcOrd="1" destOrd="0" presId="urn:microsoft.com/office/officeart/2009/3/layout/HorizontalOrganizationChart"/>
    <dgm:cxn modelId="{5CC4F59E-CD0B-4514-86D2-F584364D225E}" type="presOf" srcId="{E3BE7850-3BFD-4C9A-9CC3-94820950637F}" destId="{ED1C8BF8-9162-4749-BDEC-7A68C91C2FF4}" srcOrd="1" destOrd="0" presId="urn:microsoft.com/office/officeart/2009/3/layout/HorizontalOrganizationChart"/>
    <dgm:cxn modelId="{22AA53E9-AC2C-4687-8919-6C3F5967E371}" type="presOf" srcId="{E3BE7850-3BFD-4C9A-9CC3-94820950637F}" destId="{4F09362E-1D82-47A2-A390-33BD47D1D431}" srcOrd="0" destOrd="0" presId="urn:microsoft.com/office/officeart/2009/3/layout/HorizontalOrganizationChart"/>
    <dgm:cxn modelId="{5320D6E9-FBFE-49B9-8E0D-A82E560BA7EE}" type="presOf" srcId="{6606F58D-CF69-4704-8620-666B33C87F12}" destId="{416E7C73-AEA3-4DF4-A5F9-CA04D79E804C}" srcOrd="0" destOrd="0" presId="urn:microsoft.com/office/officeart/2009/3/layout/HorizontalOrganizationChart"/>
    <dgm:cxn modelId="{290010EC-3D62-40F6-8D3A-316151F35B82}" type="presOf" srcId="{8057A861-0FB3-4696-B831-62D6B2AF5419}" destId="{9970C8CC-A399-4D1A-88ED-F648DF3AE2A9}" srcOrd="0" destOrd="0" presId="urn:microsoft.com/office/officeart/2009/3/layout/HorizontalOrganizationChart"/>
    <dgm:cxn modelId="{A4FADF82-A78A-4772-ABBA-6190600E307A}" type="presParOf" srcId="{ACD1C3FA-58CE-41B2-8976-734C5C436D96}" destId="{58599131-355A-47FA-9F5F-C7AEBCBA8F7C}" srcOrd="0" destOrd="0" presId="urn:microsoft.com/office/officeart/2009/3/layout/HorizontalOrganizationChart"/>
    <dgm:cxn modelId="{3D8314E6-19A1-4C83-AE26-D8CABCADDAB0}" type="presParOf" srcId="{58599131-355A-47FA-9F5F-C7AEBCBA8F7C}" destId="{C3491888-E3E9-40B7-A68D-8FA9A8CFBB97}" srcOrd="0" destOrd="0" presId="urn:microsoft.com/office/officeart/2009/3/layout/HorizontalOrganizationChart"/>
    <dgm:cxn modelId="{37BD1A43-17AF-4082-AE72-ADAB9969ED63}" type="presParOf" srcId="{C3491888-E3E9-40B7-A68D-8FA9A8CFBB97}" destId="{416E7C73-AEA3-4DF4-A5F9-CA04D79E804C}" srcOrd="0" destOrd="0" presId="urn:microsoft.com/office/officeart/2009/3/layout/HorizontalOrganizationChart"/>
    <dgm:cxn modelId="{AD2B8EDC-1323-4984-8059-033DC30E7A08}" type="presParOf" srcId="{C3491888-E3E9-40B7-A68D-8FA9A8CFBB97}" destId="{307F6BAB-AE2C-4C84-9CDB-C0AC26DD515C}" srcOrd="1" destOrd="0" presId="urn:microsoft.com/office/officeart/2009/3/layout/HorizontalOrganizationChart"/>
    <dgm:cxn modelId="{B85E1B39-31D0-40C1-8C28-202F34974BC2}" type="presParOf" srcId="{58599131-355A-47FA-9F5F-C7AEBCBA8F7C}" destId="{D861DE14-B4CE-45B1-9F49-0E52F4315685}" srcOrd="1" destOrd="0" presId="urn:microsoft.com/office/officeart/2009/3/layout/HorizontalOrganizationChart"/>
    <dgm:cxn modelId="{D137FCB0-3F23-4A61-A1D1-3C13F09C26A2}" type="presParOf" srcId="{58599131-355A-47FA-9F5F-C7AEBCBA8F7C}" destId="{7ED137E3-4CD5-46E2-BCB3-5B4ACFA7889F}" srcOrd="2" destOrd="0" presId="urn:microsoft.com/office/officeart/2009/3/layout/HorizontalOrganizationChart"/>
    <dgm:cxn modelId="{93E629C5-9752-4B27-BC4A-48691B9F78DA}" type="presParOf" srcId="{ACD1C3FA-58CE-41B2-8976-734C5C436D96}" destId="{383C8A65-6821-4299-9F07-F5EE2846F59C}" srcOrd="1" destOrd="0" presId="urn:microsoft.com/office/officeart/2009/3/layout/HorizontalOrganizationChart"/>
    <dgm:cxn modelId="{95EE94B4-8511-47E8-BC74-11FAB2D15FDB}" type="presParOf" srcId="{383C8A65-6821-4299-9F07-F5EE2846F59C}" destId="{F9581DD8-DDB3-4CB7-8670-0FB3E0C1858C}" srcOrd="0" destOrd="0" presId="urn:microsoft.com/office/officeart/2009/3/layout/HorizontalOrganizationChart"/>
    <dgm:cxn modelId="{47C660AA-0889-432A-A40F-86C4BFC38EA4}" type="presParOf" srcId="{F9581DD8-DDB3-4CB7-8670-0FB3E0C1858C}" destId="{4F09362E-1D82-47A2-A390-33BD47D1D431}" srcOrd="0" destOrd="0" presId="urn:microsoft.com/office/officeart/2009/3/layout/HorizontalOrganizationChart"/>
    <dgm:cxn modelId="{A4B4AC9F-D457-4545-BFFF-16C42A0B3DEB}" type="presParOf" srcId="{F9581DD8-DDB3-4CB7-8670-0FB3E0C1858C}" destId="{ED1C8BF8-9162-4749-BDEC-7A68C91C2FF4}" srcOrd="1" destOrd="0" presId="urn:microsoft.com/office/officeart/2009/3/layout/HorizontalOrganizationChart"/>
    <dgm:cxn modelId="{6D8F5ADB-E94B-4AE3-9B81-C14E157F4485}" type="presParOf" srcId="{383C8A65-6821-4299-9F07-F5EE2846F59C}" destId="{4DC8EADB-DF77-4843-B170-B3C04581A808}" srcOrd="1" destOrd="0" presId="urn:microsoft.com/office/officeart/2009/3/layout/HorizontalOrganizationChart"/>
    <dgm:cxn modelId="{CC34CEF1-2543-4ED8-8DEF-17F125A12FDC}" type="presParOf" srcId="{383C8A65-6821-4299-9F07-F5EE2846F59C}" destId="{1957A87F-1D89-4B24-BDF4-A645ACC48475}" srcOrd="2" destOrd="0" presId="urn:microsoft.com/office/officeart/2009/3/layout/HorizontalOrganizationChart"/>
    <dgm:cxn modelId="{84BB1802-9419-4D1D-8306-AA1FBACD6F8D}" type="presParOf" srcId="{ACD1C3FA-58CE-41B2-8976-734C5C436D96}" destId="{F2BB4252-F42F-4A36-B8AA-E44D81E3E64E}" srcOrd="2" destOrd="0" presId="urn:microsoft.com/office/officeart/2009/3/layout/HorizontalOrganizationChart"/>
    <dgm:cxn modelId="{BC0D3321-68F0-4831-8243-1D3DF5EFD488}" type="presParOf" srcId="{F2BB4252-F42F-4A36-B8AA-E44D81E3E64E}" destId="{2CDCCAA5-1E3A-4938-9A80-3208DE778344}" srcOrd="0" destOrd="0" presId="urn:microsoft.com/office/officeart/2009/3/layout/HorizontalOrganizationChart"/>
    <dgm:cxn modelId="{4F8AE1AE-9BD0-4476-AC53-2022F5153F22}" type="presParOf" srcId="{2CDCCAA5-1E3A-4938-9A80-3208DE778344}" destId="{9970C8CC-A399-4D1A-88ED-F648DF3AE2A9}" srcOrd="0" destOrd="0" presId="urn:microsoft.com/office/officeart/2009/3/layout/HorizontalOrganizationChart"/>
    <dgm:cxn modelId="{10A2A227-C325-480B-9FBF-D72F3BE1F3C1}" type="presParOf" srcId="{2CDCCAA5-1E3A-4938-9A80-3208DE778344}" destId="{85678B20-C110-4A94-9539-4FB6262C63E4}" srcOrd="1" destOrd="0" presId="urn:microsoft.com/office/officeart/2009/3/layout/HorizontalOrganizationChart"/>
    <dgm:cxn modelId="{EC2D09C1-9128-41EA-AD72-50FA869B8996}" type="presParOf" srcId="{F2BB4252-F42F-4A36-B8AA-E44D81E3E64E}" destId="{F8D2C88D-28DF-4229-AF07-C46881CDF5F0}" srcOrd="1" destOrd="0" presId="urn:microsoft.com/office/officeart/2009/3/layout/HorizontalOrganizationChart"/>
    <dgm:cxn modelId="{BE78C483-D7FE-40FD-B991-F7BA375CDFE8}" type="presParOf" srcId="{F2BB4252-F42F-4A36-B8AA-E44D81E3E64E}" destId="{6D79840C-5210-46B7-B4B1-D3409578CAA4}"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302764-5E4D-491F-9D78-F8B08C4D295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BBBF7EE-42CF-4255-9447-F1984931C660}">
      <dgm:prSet custT="1"/>
      <dgm:spPr/>
      <dgm:t>
        <a:bodyPr/>
        <a:lstStyle/>
        <a:p>
          <a:r>
            <a:rPr lang="en-US" sz="2400">
              <a:solidFill>
                <a:schemeClr val="bg1"/>
              </a:solidFill>
            </a:rPr>
            <a:t>Uses PowerShellGet</a:t>
          </a:r>
        </a:p>
      </dgm:t>
    </dgm:pt>
    <dgm:pt modelId="{2720A236-0744-4DE8-AE38-0CF72A5F0EA7}" type="parTrans" cxnId="{25F5374B-EF16-4247-A774-90B54BF50192}">
      <dgm:prSet/>
      <dgm:spPr/>
      <dgm:t>
        <a:bodyPr/>
        <a:lstStyle/>
        <a:p>
          <a:endParaRPr lang="en-US" sz="2400">
            <a:solidFill>
              <a:schemeClr val="bg1"/>
            </a:solidFill>
          </a:endParaRPr>
        </a:p>
      </dgm:t>
    </dgm:pt>
    <dgm:pt modelId="{C1F009ED-5344-4F8D-BA34-33E23D3DE0A7}" type="sibTrans" cxnId="{25F5374B-EF16-4247-A774-90B54BF50192}">
      <dgm:prSet/>
      <dgm:spPr/>
      <dgm:t>
        <a:bodyPr/>
        <a:lstStyle/>
        <a:p>
          <a:endParaRPr lang="en-US" sz="2400">
            <a:solidFill>
              <a:schemeClr val="bg1"/>
            </a:solidFill>
          </a:endParaRPr>
        </a:p>
      </dgm:t>
    </dgm:pt>
    <dgm:pt modelId="{74069727-9616-4315-B71A-8774DFA3C670}">
      <dgm:prSet custT="1"/>
      <dgm:spPr/>
      <dgm:t>
        <a:bodyPr/>
        <a:lstStyle/>
        <a:p>
          <a:r>
            <a:rPr lang="en-US" sz="2400">
              <a:solidFill>
                <a:schemeClr val="bg1"/>
              </a:solidFill>
            </a:rPr>
            <a:t>Register-PSRepository to add the URL of a repository</a:t>
          </a:r>
        </a:p>
      </dgm:t>
    </dgm:pt>
    <dgm:pt modelId="{4F133886-77B5-4DB7-A4B6-1702765111F2}" type="parTrans" cxnId="{AF1D5A7D-76E4-4D01-AA57-FD9A893BCA1B}">
      <dgm:prSet/>
      <dgm:spPr/>
      <dgm:t>
        <a:bodyPr/>
        <a:lstStyle/>
        <a:p>
          <a:endParaRPr lang="en-US" sz="2400">
            <a:solidFill>
              <a:schemeClr val="bg1"/>
            </a:solidFill>
          </a:endParaRPr>
        </a:p>
      </dgm:t>
    </dgm:pt>
    <dgm:pt modelId="{835B9338-00E9-42B5-98CC-9A0FCB158D18}" type="sibTrans" cxnId="{AF1D5A7D-76E4-4D01-AA57-FD9A893BCA1B}">
      <dgm:prSet/>
      <dgm:spPr/>
      <dgm:t>
        <a:bodyPr/>
        <a:lstStyle/>
        <a:p>
          <a:endParaRPr lang="en-US" sz="2400">
            <a:solidFill>
              <a:schemeClr val="bg1"/>
            </a:solidFill>
          </a:endParaRPr>
        </a:p>
      </dgm:t>
    </dgm:pt>
    <dgm:pt modelId="{9AC79C3A-5752-4EDA-85BF-C5C3E03F79F7}">
      <dgm:prSet custT="1"/>
      <dgm:spPr/>
      <dgm:t>
        <a:bodyPr/>
        <a:lstStyle/>
        <a:p>
          <a:r>
            <a:rPr lang="en-US" sz="2400">
              <a:solidFill>
                <a:schemeClr val="bg1"/>
              </a:solidFill>
            </a:rPr>
            <a:t>Set-PSRepository</a:t>
          </a:r>
        </a:p>
      </dgm:t>
    </dgm:pt>
    <dgm:pt modelId="{97D09111-B3C4-46C6-BBEF-5331E5269701}" type="parTrans" cxnId="{490E502D-B01E-4AB5-A735-22946EC9A4A6}">
      <dgm:prSet/>
      <dgm:spPr/>
      <dgm:t>
        <a:bodyPr/>
        <a:lstStyle/>
        <a:p>
          <a:endParaRPr lang="en-US" sz="2400">
            <a:solidFill>
              <a:schemeClr val="bg1"/>
            </a:solidFill>
          </a:endParaRPr>
        </a:p>
      </dgm:t>
    </dgm:pt>
    <dgm:pt modelId="{888B6748-D283-4365-87E9-83D1E09E6438}" type="sibTrans" cxnId="{490E502D-B01E-4AB5-A735-22946EC9A4A6}">
      <dgm:prSet/>
      <dgm:spPr/>
      <dgm:t>
        <a:bodyPr/>
        <a:lstStyle/>
        <a:p>
          <a:endParaRPr lang="en-US" sz="2400">
            <a:solidFill>
              <a:schemeClr val="bg1"/>
            </a:solidFill>
          </a:endParaRPr>
        </a:p>
      </dgm:t>
    </dgm:pt>
    <dgm:pt modelId="{982C792B-328A-4D5C-A085-4BF3976A2982}">
      <dgm:prSet custT="1"/>
      <dgm:spPr/>
      <dgm:t>
        <a:bodyPr/>
        <a:lstStyle/>
        <a:p>
          <a:r>
            <a:rPr lang="en-US" sz="2400">
              <a:solidFill>
                <a:schemeClr val="bg1"/>
              </a:solidFill>
            </a:rPr>
            <a:t>Find-Module</a:t>
          </a:r>
        </a:p>
      </dgm:t>
    </dgm:pt>
    <dgm:pt modelId="{366EF358-FD65-4CBB-A4F5-2A42A6706945}" type="parTrans" cxnId="{028E0CE2-D979-4F6A-9ED8-A14BAD518E20}">
      <dgm:prSet/>
      <dgm:spPr/>
      <dgm:t>
        <a:bodyPr/>
        <a:lstStyle/>
        <a:p>
          <a:endParaRPr lang="en-US" sz="2400">
            <a:solidFill>
              <a:schemeClr val="bg1"/>
            </a:solidFill>
          </a:endParaRPr>
        </a:p>
      </dgm:t>
    </dgm:pt>
    <dgm:pt modelId="{5980C999-7744-4EC8-8890-0AADFAC28FD2}" type="sibTrans" cxnId="{028E0CE2-D979-4F6A-9ED8-A14BAD518E20}">
      <dgm:prSet/>
      <dgm:spPr/>
      <dgm:t>
        <a:bodyPr/>
        <a:lstStyle/>
        <a:p>
          <a:endParaRPr lang="en-US" sz="2400">
            <a:solidFill>
              <a:schemeClr val="bg1"/>
            </a:solidFill>
          </a:endParaRPr>
        </a:p>
      </dgm:t>
    </dgm:pt>
    <dgm:pt modelId="{1A6A1858-0E0F-45CC-810F-AE316AB5ABA3}">
      <dgm:prSet custT="1"/>
      <dgm:spPr/>
      <dgm:t>
        <a:bodyPr/>
        <a:lstStyle/>
        <a:p>
          <a:r>
            <a:rPr lang="en-US" sz="2400">
              <a:solidFill>
                <a:schemeClr val="bg1"/>
              </a:solidFill>
            </a:rPr>
            <a:t>Install-Module</a:t>
          </a:r>
        </a:p>
      </dgm:t>
    </dgm:pt>
    <dgm:pt modelId="{2A7861C6-314A-413D-BA8D-4466BF33FAA2}" type="parTrans" cxnId="{E97FC95F-846B-485C-9932-59F2901829C1}">
      <dgm:prSet/>
      <dgm:spPr/>
      <dgm:t>
        <a:bodyPr/>
        <a:lstStyle/>
        <a:p>
          <a:endParaRPr lang="en-US" sz="2400">
            <a:solidFill>
              <a:schemeClr val="bg1"/>
            </a:solidFill>
          </a:endParaRPr>
        </a:p>
      </dgm:t>
    </dgm:pt>
    <dgm:pt modelId="{81309214-7BB5-433B-9DEE-C4690856935A}" type="sibTrans" cxnId="{E97FC95F-846B-485C-9932-59F2901829C1}">
      <dgm:prSet/>
      <dgm:spPr/>
      <dgm:t>
        <a:bodyPr/>
        <a:lstStyle/>
        <a:p>
          <a:endParaRPr lang="en-US" sz="2400">
            <a:solidFill>
              <a:schemeClr val="bg1"/>
            </a:solidFill>
          </a:endParaRPr>
        </a:p>
      </dgm:t>
    </dgm:pt>
    <dgm:pt modelId="{FF301B57-9AF0-4D48-8614-290130B9DE8E}" type="pres">
      <dgm:prSet presAssocID="{10302764-5E4D-491F-9D78-F8B08C4D295E}" presName="linear" presStyleCnt="0">
        <dgm:presLayoutVars>
          <dgm:animLvl val="lvl"/>
          <dgm:resizeHandles val="exact"/>
        </dgm:presLayoutVars>
      </dgm:prSet>
      <dgm:spPr/>
    </dgm:pt>
    <dgm:pt modelId="{D1E617A2-5AF4-46DA-911E-C2422C72B521}" type="pres">
      <dgm:prSet presAssocID="{4BBBF7EE-42CF-4255-9447-F1984931C660}" presName="parentText" presStyleLbl="node1" presStyleIdx="0" presStyleCnt="5">
        <dgm:presLayoutVars>
          <dgm:chMax val="0"/>
          <dgm:bulletEnabled val="1"/>
        </dgm:presLayoutVars>
      </dgm:prSet>
      <dgm:spPr/>
    </dgm:pt>
    <dgm:pt modelId="{51FAC6D6-7BEF-4E66-93A8-DE09535E3EB2}" type="pres">
      <dgm:prSet presAssocID="{C1F009ED-5344-4F8D-BA34-33E23D3DE0A7}" presName="spacer" presStyleCnt="0"/>
      <dgm:spPr/>
    </dgm:pt>
    <dgm:pt modelId="{6EDDB61A-5FFB-4E5C-BD79-29CD6D3984F2}" type="pres">
      <dgm:prSet presAssocID="{74069727-9616-4315-B71A-8774DFA3C670}" presName="parentText" presStyleLbl="node1" presStyleIdx="1" presStyleCnt="5">
        <dgm:presLayoutVars>
          <dgm:chMax val="0"/>
          <dgm:bulletEnabled val="1"/>
        </dgm:presLayoutVars>
      </dgm:prSet>
      <dgm:spPr/>
    </dgm:pt>
    <dgm:pt modelId="{819876ED-24C2-4BB4-B6BC-52670ADC583C}" type="pres">
      <dgm:prSet presAssocID="{835B9338-00E9-42B5-98CC-9A0FCB158D18}" presName="spacer" presStyleCnt="0"/>
      <dgm:spPr/>
    </dgm:pt>
    <dgm:pt modelId="{B74044ED-00EA-4278-9EB4-F533142B2256}" type="pres">
      <dgm:prSet presAssocID="{9AC79C3A-5752-4EDA-85BF-C5C3E03F79F7}" presName="parentText" presStyleLbl="node1" presStyleIdx="2" presStyleCnt="5">
        <dgm:presLayoutVars>
          <dgm:chMax val="0"/>
          <dgm:bulletEnabled val="1"/>
        </dgm:presLayoutVars>
      </dgm:prSet>
      <dgm:spPr/>
    </dgm:pt>
    <dgm:pt modelId="{952E9AAF-02F4-4123-B6D4-A9F0961BD6FA}" type="pres">
      <dgm:prSet presAssocID="{888B6748-D283-4365-87E9-83D1E09E6438}" presName="spacer" presStyleCnt="0"/>
      <dgm:spPr/>
    </dgm:pt>
    <dgm:pt modelId="{4727DA33-DB1D-4454-9DEF-0389A7B5D8BC}" type="pres">
      <dgm:prSet presAssocID="{982C792B-328A-4D5C-A085-4BF3976A2982}" presName="parentText" presStyleLbl="node1" presStyleIdx="3" presStyleCnt="5">
        <dgm:presLayoutVars>
          <dgm:chMax val="0"/>
          <dgm:bulletEnabled val="1"/>
        </dgm:presLayoutVars>
      </dgm:prSet>
      <dgm:spPr/>
    </dgm:pt>
    <dgm:pt modelId="{C2489EE6-F17B-4713-9D29-073C3583D9B0}" type="pres">
      <dgm:prSet presAssocID="{5980C999-7744-4EC8-8890-0AADFAC28FD2}" presName="spacer" presStyleCnt="0"/>
      <dgm:spPr/>
    </dgm:pt>
    <dgm:pt modelId="{4A85DBEE-E89A-4E72-B365-2DC72963023D}" type="pres">
      <dgm:prSet presAssocID="{1A6A1858-0E0F-45CC-810F-AE316AB5ABA3}" presName="parentText" presStyleLbl="node1" presStyleIdx="4" presStyleCnt="5">
        <dgm:presLayoutVars>
          <dgm:chMax val="0"/>
          <dgm:bulletEnabled val="1"/>
        </dgm:presLayoutVars>
      </dgm:prSet>
      <dgm:spPr/>
    </dgm:pt>
  </dgm:ptLst>
  <dgm:cxnLst>
    <dgm:cxn modelId="{7971200D-B316-46B7-A80B-86CE076D4756}" type="presOf" srcId="{9AC79C3A-5752-4EDA-85BF-C5C3E03F79F7}" destId="{B74044ED-00EA-4278-9EB4-F533142B2256}" srcOrd="0" destOrd="0" presId="urn:microsoft.com/office/officeart/2005/8/layout/vList2"/>
    <dgm:cxn modelId="{490E502D-B01E-4AB5-A735-22946EC9A4A6}" srcId="{10302764-5E4D-491F-9D78-F8B08C4D295E}" destId="{9AC79C3A-5752-4EDA-85BF-C5C3E03F79F7}" srcOrd="2" destOrd="0" parTransId="{97D09111-B3C4-46C6-BBEF-5331E5269701}" sibTransId="{888B6748-D283-4365-87E9-83D1E09E6438}"/>
    <dgm:cxn modelId="{DDD8F12F-9E43-450D-870B-78CCCE2F441B}" type="presOf" srcId="{74069727-9616-4315-B71A-8774DFA3C670}" destId="{6EDDB61A-5FFB-4E5C-BD79-29CD6D3984F2}" srcOrd="0" destOrd="0" presId="urn:microsoft.com/office/officeart/2005/8/layout/vList2"/>
    <dgm:cxn modelId="{003ED939-1918-4E72-8CF9-DC4BF75F4D5D}" type="presOf" srcId="{10302764-5E4D-491F-9D78-F8B08C4D295E}" destId="{FF301B57-9AF0-4D48-8614-290130B9DE8E}" srcOrd="0" destOrd="0" presId="urn:microsoft.com/office/officeart/2005/8/layout/vList2"/>
    <dgm:cxn modelId="{E97FC95F-846B-485C-9932-59F2901829C1}" srcId="{10302764-5E4D-491F-9D78-F8B08C4D295E}" destId="{1A6A1858-0E0F-45CC-810F-AE316AB5ABA3}" srcOrd="4" destOrd="0" parTransId="{2A7861C6-314A-413D-BA8D-4466BF33FAA2}" sibTransId="{81309214-7BB5-433B-9DEE-C4690856935A}"/>
    <dgm:cxn modelId="{25F5374B-EF16-4247-A774-90B54BF50192}" srcId="{10302764-5E4D-491F-9D78-F8B08C4D295E}" destId="{4BBBF7EE-42CF-4255-9447-F1984931C660}" srcOrd="0" destOrd="0" parTransId="{2720A236-0744-4DE8-AE38-0CF72A5F0EA7}" sibTransId="{C1F009ED-5344-4F8D-BA34-33E23D3DE0A7}"/>
    <dgm:cxn modelId="{02CEB34B-8D4B-4EDF-9881-726C3B195A1D}" type="presOf" srcId="{4BBBF7EE-42CF-4255-9447-F1984931C660}" destId="{D1E617A2-5AF4-46DA-911E-C2422C72B521}" srcOrd="0" destOrd="0" presId="urn:microsoft.com/office/officeart/2005/8/layout/vList2"/>
    <dgm:cxn modelId="{C4A79455-E7DB-459A-B3A3-20339EAA5DE9}" type="presOf" srcId="{982C792B-328A-4D5C-A085-4BF3976A2982}" destId="{4727DA33-DB1D-4454-9DEF-0389A7B5D8BC}" srcOrd="0" destOrd="0" presId="urn:microsoft.com/office/officeart/2005/8/layout/vList2"/>
    <dgm:cxn modelId="{AF1D5A7D-76E4-4D01-AA57-FD9A893BCA1B}" srcId="{10302764-5E4D-491F-9D78-F8B08C4D295E}" destId="{74069727-9616-4315-B71A-8774DFA3C670}" srcOrd="1" destOrd="0" parTransId="{4F133886-77B5-4DB7-A4B6-1702765111F2}" sibTransId="{835B9338-00E9-42B5-98CC-9A0FCB158D18}"/>
    <dgm:cxn modelId="{D01CCED1-750A-4163-82E1-5BA6F5A6D4C3}" type="presOf" srcId="{1A6A1858-0E0F-45CC-810F-AE316AB5ABA3}" destId="{4A85DBEE-E89A-4E72-B365-2DC72963023D}" srcOrd="0" destOrd="0" presId="urn:microsoft.com/office/officeart/2005/8/layout/vList2"/>
    <dgm:cxn modelId="{028E0CE2-D979-4F6A-9ED8-A14BAD518E20}" srcId="{10302764-5E4D-491F-9D78-F8B08C4D295E}" destId="{982C792B-328A-4D5C-A085-4BF3976A2982}" srcOrd="3" destOrd="0" parTransId="{366EF358-FD65-4CBB-A4F5-2A42A6706945}" sibTransId="{5980C999-7744-4EC8-8890-0AADFAC28FD2}"/>
    <dgm:cxn modelId="{7D445670-B265-4E4B-9DDF-C7736CD3AE88}" type="presParOf" srcId="{FF301B57-9AF0-4D48-8614-290130B9DE8E}" destId="{D1E617A2-5AF4-46DA-911E-C2422C72B521}" srcOrd="0" destOrd="0" presId="urn:microsoft.com/office/officeart/2005/8/layout/vList2"/>
    <dgm:cxn modelId="{96C62B7E-6D41-4A33-BE80-6FE0141CF7F7}" type="presParOf" srcId="{FF301B57-9AF0-4D48-8614-290130B9DE8E}" destId="{51FAC6D6-7BEF-4E66-93A8-DE09535E3EB2}" srcOrd="1" destOrd="0" presId="urn:microsoft.com/office/officeart/2005/8/layout/vList2"/>
    <dgm:cxn modelId="{F5ECFA79-16DD-4377-B127-1BD3C0667C7E}" type="presParOf" srcId="{FF301B57-9AF0-4D48-8614-290130B9DE8E}" destId="{6EDDB61A-5FFB-4E5C-BD79-29CD6D3984F2}" srcOrd="2" destOrd="0" presId="urn:microsoft.com/office/officeart/2005/8/layout/vList2"/>
    <dgm:cxn modelId="{6828DB51-65C9-4A50-9F15-8487948DEEBE}" type="presParOf" srcId="{FF301B57-9AF0-4D48-8614-290130B9DE8E}" destId="{819876ED-24C2-4BB4-B6BC-52670ADC583C}" srcOrd="3" destOrd="0" presId="urn:microsoft.com/office/officeart/2005/8/layout/vList2"/>
    <dgm:cxn modelId="{4B04425F-E8AC-4A01-9903-B01C442FD47F}" type="presParOf" srcId="{FF301B57-9AF0-4D48-8614-290130B9DE8E}" destId="{B74044ED-00EA-4278-9EB4-F533142B2256}" srcOrd="4" destOrd="0" presId="urn:microsoft.com/office/officeart/2005/8/layout/vList2"/>
    <dgm:cxn modelId="{F4BADAD6-A14D-4622-AFC6-B78B5BA72E17}" type="presParOf" srcId="{FF301B57-9AF0-4D48-8614-290130B9DE8E}" destId="{952E9AAF-02F4-4123-B6D4-A9F0961BD6FA}" srcOrd="5" destOrd="0" presId="urn:microsoft.com/office/officeart/2005/8/layout/vList2"/>
    <dgm:cxn modelId="{9DA60C15-53B6-40CC-9F84-38BA9FBAA040}" type="presParOf" srcId="{FF301B57-9AF0-4D48-8614-290130B9DE8E}" destId="{4727DA33-DB1D-4454-9DEF-0389A7B5D8BC}" srcOrd="6" destOrd="0" presId="urn:microsoft.com/office/officeart/2005/8/layout/vList2"/>
    <dgm:cxn modelId="{B4C84522-AD08-4099-8E04-39936D280C6F}" type="presParOf" srcId="{FF301B57-9AF0-4D48-8614-290130B9DE8E}" destId="{C2489EE6-F17B-4713-9D29-073C3583D9B0}" srcOrd="7" destOrd="0" presId="urn:microsoft.com/office/officeart/2005/8/layout/vList2"/>
    <dgm:cxn modelId="{9691E867-BFC3-4270-8CE0-3C364B48F510}" type="presParOf" srcId="{FF301B57-9AF0-4D48-8614-290130B9DE8E}" destId="{4A85DBEE-E89A-4E72-B365-2DC72963023D}"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9FA6F9-42D2-4042-9DD1-B394C330C3E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98C88B8-65E8-4570-95E5-E189ED631C7C}">
      <dgm:prSet custT="1"/>
      <dgm:spPr/>
      <dgm:t>
        <a:bodyPr/>
        <a:lstStyle/>
        <a:p>
          <a:r>
            <a:rPr lang="en-US" sz="2400" dirty="0">
              <a:solidFill>
                <a:schemeClr val="bg1"/>
              </a:solidFill>
            </a:rPr>
            <a:t>Default formatting rules controlled by .ps1xml</a:t>
          </a:r>
        </a:p>
      </dgm:t>
    </dgm:pt>
    <dgm:pt modelId="{9210E061-71EB-49D9-810B-2CF462A04EA1}" type="parTrans" cxnId="{3F8051A0-8699-4BB2-A203-C657B70CFEAA}">
      <dgm:prSet/>
      <dgm:spPr/>
      <dgm:t>
        <a:bodyPr/>
        <a:lstStyle/>
        <a:p>
          <a:endParaRPr lang="en-US" sz="2400">
            <a:solidFill>
              <a:schemeClr val="bg1"/>
            </a:solidFill>
          </a:endParaRPr>
        </a:p>
      </dgm:t>
    </dgm:pt>
    <dgm:pt modelId="{0CA3CAE3-C9DD-4E3E-8378-4E1A04B33CCD}" type="sibTrans" cxnId="{3F8051A0-8699-4BB2-A203-C657B70CFEAA}">
      <dgm:prSet/>
      <dgm:spPr/>
      <dgm:t>
        <a:bodyPr/>
        <a:lstStyle/>
        <a:p>
          <a:endParaRPr lang="en-US" sz="2400">
            <a:solidFill>
              <a:schemeClr val="bg1"/>
            </a:solidFill>
          </a:endParaRPr>
        </a:p>
      </dgm:t>
    </dgm:pt>
    <dgm:pt modelId="{8E58458D-324B-491B-A353-7D8B5872D4D3}">
      <dgm:prSet custT="1"/>
      <dgm:spPr/>
      <dgm:t>
        <a:bodyPr/>
        <a:lstStyle/>
        <a:p>
          <a:r>
            <a:rPr lang="en-US" sz="2400">
              <a:solidFill>
                <a:schemeClr val="bg1"/>
              </a:solidFill>
            </a:rPr>
            <a:t>Format-Table</a:t>
          </a:r>
        </a:p>
      </dgm:t>
    </dgm:pt>
    <dgm:pt modelId="{C58DC1DE-62E6-436B-9C1A-2261A2C30324}" type="parTrans" cxnId="{74109E3E-07F0-4409-8148-B12E31FB7923}">
      <dgm:prSet/>
      <dgm:spPr/>
      <dgm:t>
        <a:bodyPr/>
        <a:lstStyle/>
        <a:p>
          <a:endParaRPr lang="en-US" sz="2400">
            <a:solidFill>
              <a:schemeClr val="bg1"/>
            </a:solidFill>
          </a:endParaRPr>
        </a:p>
      </dgm:t>
    </dgm:pt>
    <dgm:pt modelId="{55BEE15C-4F38-49D0-8ED0-FF62F3869162}" type="sibTrans" cxnId="{74109E3E-07F0-4409-8148-B12E31FB7923}">
      <dgm:prSet/>
      <dgm:spPr/>
      <dgm:t>
        <a:bodyPr/>
        <a:lstStyle/>
        <a:p>
          <a:endParaRPr lang="en-US" sz="2400">
            <a:solidFill>
              <a:schemeClr val="bg1"/>
            </a:solidFill>
          </a:endParaRPr>
        </a:p>
      </dgm:t>
    </dgm:pt>
    <dgm:pt modelId="{3A533C8C-1695-404D-BA02-80A6A9F8BC03}">
      <dgm:prSet custT="1"/>
      <dgm:spPr/>
      <dgm:t>
        <a:bodyPr/>
        <a:lstStyle/>
        <a:p>
          <a:r>
            <a:rPr lang="en-US" sz="2400">
              <a:solidFill>
                <a:schemeClr val="bg1"/>
              </a:solidFill>
            </a:rPr>
            <a:t>Format-list</a:t>
          </a:r>
        </a:p>
      </dgm:t>
    </dgm:pt>
    <dgm:pt modelId="{0BCA30E8-D073-4849-BEDA-40464B1194F2}" type="parTrans" cxnId="{AB8B1A29-DB8F-46C8-B6AE-6BB07147B67C}">
      <dgm:prSet/>
      <dgm:spPr/>
      <dgm:t>
        <a:bodyPr/>
        <a:lstStyle/>
        <a:p>
          <a:endParaRPr lang="en-US" sz="2400">
            <a:solidFill>
              <a:schemeClr val="bg1"/>
            </a:solidFill>
          </a:endParaRPr>
        </a:p>
      </dgm:t>
    </dgm:pt>
    <dgm:pt modelId="{14E94080-6459-46C3-902B-1E7E15D2B3A3}" type="sibTrans" cxnId="{AB8B1A29-DB8F-46C8-B6AE-6BB07147B67C}">
      <dgm:prSet/>
      <dgm:spPr/>
      <dgm:t>
        <a:bodyPr/>
        <a:lstStyle/>
        <a:p>
          <a:endParaRPr lang="en-US" sz="2400">
            <a:solidFill>
              <a:schemeClr val="bg1"/>
            </a:solidFill>
          </a:endParaRPr>
        </a:p>
      </dgm:t>
    </dgm:pt>
    <dgm:pt modelId="{B08B023E-4575-4564-8E6C-B4BD0694196D}">
      <dgm:prSet custT="1"/>
      <dgm:spPr/>
      <dgm:t>
        <a:bodyPr/>
        <a:lstStyle/>
        <a:p>
          <a:r>
            <a:rPr lang="en-US" sz="2400">
              <a:solidFill>
                <a:schemeClr val="bg1"/>
              </a:solidFill>
            </a:rPr>
            <a:t>Format-Wide</a:t>
          </a:r>
        </a:p>
      </dgm:t>
    </dgm:pt>
    <dgm:pt modelId="{1A4DC4D2-1939-4F8B-BAE5-4EB54457CF8C}" type="parTrans" cxnId="{22DC3724-59A7-4DD5-8A4E-C88C2D62E997}">
      <dgm:prSet/>
      <dgm:spPr/>
      <dgm:t>
        <a:bodyPr/>
        <a:lstStyle/>
        <a:p>
          <a:endParaRPr lang="en-US" sz="2400">
            <a:solidFill>
              <a:schemeClr val="bg1"/>
            </a:solidFill>
          </a:endParaRPr>
        </a:p>
      </dgm:t>
    </dgm:pt>
    <dgm:pt modelId="{2463D8F6-07AD-4D8B-AE3A-D0CC4041B520}" type="sibTrans" cxnId="{22DC3724-59A7-4DD5-8A4E-C88C2D62E997}">
      <dgm:prSet/>
      <dgm:spPr/>
      <dgm:t>
        <a:bodyPr/>
        <a:lstStyle/>
        <a:p>
          <a:endParaRPr lang="en-US" sz="2400">
            <a:solidFill>
              <a:schemeClr val="bg1"/>
            </a:solidFill>
          </a:endParaRPr>
        </a:p>
      </dgm:t>
    </dgm:pt>
    <dgm:pt modelId="{30C3C6A4-AE06-479D-81F6-9DC4ED158780}">
      <dgm:prSet custT="1"/>
      <dgm:spPr/>
      <dgm:t>
        <a:bodyPr/>
        <a:lstStyle/>
        <a:p>
          <a:r>
            <a:rPr lang="en-US" sz="2400">
              <a:solidFill>
                <a:schemeClr val="bg1"/>
              </a:solidFill>
            </a:rPr>
            <a:t>Custom Columns</a:t>
          </a:r>
        </a:p>
      </dgm:t>
    </dgm:pt>
    <dgm:pt modelId="{B08B03D4-9ACB-480C-95F5-518B619D51C4}" type="parTrans" cxnId="{1622021F-24C2-4C08-8743-0CC37E6FB9BB}">
      <dgm:prSet/>
      <dgm:spPr/>
      <dgm:t>
        <a:bodyPr/>
        <a:lstStyle/>
        <a:p>
          <a:endParaRPr lang="en-US" sz="2400">
            <a:solidFill>
              <a:schemeClr val="bg1"/>
            </a:solidFill>
          </a:endParaRPr>
        </a:p>
      </dgm:t>
    </dgm:pt>
    <dgm:pt modelId="{35382BD2-4928-41BC-849C-451278B18B95}" type="sibTrans" cxnId="{1622021F-24C2-4C08-8743-0CC37E6FB9BB}">
      <dgm:prSet/>
      <dgm:spPr/>
      <dgm:t>
        <a:bodyPr/>
        <a:lstStyle/>
        <a:p>
          <a:endParaRPr lang="en-US" sz="2400">
            <a:solidFill>
              <a:schemeClr val="bg1"/>
            </a:solidFill>
          </a:endParaRPr>
        </a:p>
      </dgm:t>
    </dgm:pt>
    <dgm:pt modelId="{2D8378A6-1739-46D3-A58A-78459FC38172}">
      <dgm:prSet custT="1"/>
      <dgm:spPr/>
      <dgm:t>
        <a:bodyPr/>
        <a:lstStyle/>
        <a:p>
          <a:r>
            <a:rPr lang="en-US" sz="2400">
              <a:solidFill>
                <a:schemeClr val="bg1"/>
              </a:solidFill>
            </a:rPr>
            <a:t>Other Out-* Commands</a:t>
          </a:r>
        </a:p>
      </dgm:t>
    </dgm:pt>
    <dgm:pt modelId="{A99DF4C0-0A45-4E89-B3DA-E0E2AB514B5C}" type="parTrans" cxnId="{F70E20C6-103A-4F18-B6C2-3291D603FF10}">
      <dgm:prSet/>
      <dgm:spPr/>
      <dgm:t>
        <a:bodyPr/>
        <a:lstStyle/>
        <a:p>
          <a:endParaRPr lang="en-US" sz="2400">
            <a:solidFill>
              <a:schemeClr val="bg1"/>
            </a:solidFill>
          </a:endParaRPr>
        </a:p>
      </dgm:t>
    </dgm:pt>
    <dgm:pt modelId="{9A42F8D1-790E-4341-BCB0-05C21D988E10}" type="sibTrans" cxnId="{F70E20C6-103A-4F18-B6C2-3291D603FF10}">
      <dgm:prSet/>
      <dgm:spPr/>
      <dgm:t>
        <a:bodyPr/>
        <a:lstStyle/>
        <a:p>
          <a:endParaRPr lang="en-US" sz="2400">
            <a:solidFill>
              <a:schemeClr val="bg1"/>
            </a:solidFill>
          </a:endParaRPr>
        </a:p>
      </dgm:t>
    </dgm:pt>
    <dgm:pt modelId="{7574117A-5188-44A8-B3EF-E97DF0D17D84}" type="pres">
      <dgm:prSet presAssocID="{659FA6F9-42D2-4042-9DD1-B394C330C3E8}" presName="linear" presStyleCnt="0">
        <dgm:presLayoutVars>
          <dgm:animLvl val="lvl"/>
          <dgm:resizeHandles val="exact"/>
        </dgm:presLayoutVars>
      </dgm:prSet>
      <dgm:spPr/>
    </dgm:pt>
    <dgm:pt modelId="{E5C61097-9173-438F-AE09-0A890C62305B}" type="pres">
      <dgm:prSet presAssocID="{A98C88B8-65E8-4570-95E5-E189ED631C7C}" presName="parentText" presStyleLbl="node1" presStyleIdx="0" presStyleCnt="6">
        <dgm:presLayoutVars>
          <dgm:chMax val="0"/>
          <dgm:bulletEnabled val="1"/>
        </dgm:presLayoutVars>
      </dgm:prSet>
      <dgm:spPr/>
    </dgm:pt>
    <dgm:pt modelId="{A4544D8D-6031-49E8-B392-DB683E443A4F}" type="pres">
      <dgm:prSet presAssocID="{0CA3CAE3-C9DD-4E3E-8378-4E1A04B33CCD}" presName="spacer" presStyleCnt="0"/>
      <dgm:spPr/>
    </dgm:pt>
    <dgm:pt modelId="{BE115DA8-BD4C-497E-8EB9-2F9A16C8E572}" type="pres">
      <dgm:prSet presAssocID="{8E58458D-324B-491B-A353-7D8B5872D4D3}" presName="parentText" presStyleLbl="node1" presStyleIdx="1" presStyleCnt="6">
        <dgm:presLayoutVars>
          <dgm:chMax val="0"/>
          <dgm:bulletEnabled val="1"/>
        </dgm:presLayoutVars>
      </dgm:prSet>
      <dgm:spPr/>
    </dgm:pt>
    <dgm:pt modelId="{89ACFE8B-B549-45BB-891A-BF092C6FE7B0}" type="pres">
      <dgm:prSet presAssocID="{55BEE15C-4F38-49D0-8ED0-FF62F3869162}" presName="spacer" presStyleCnt="0"/>
      <dgm:spPr/>
    </dgm:pt>
    <dgm:pt modelId="{D237CBF7-9F50-4DB6-ADCD-E35BB603A1D5}" type="pres">
      <dgm:prSet presAssocID="{3A533C8C-1695-404D-BA02-80A6A9F8BC03}" presName="parentText" presStyleLbl="node1" presStyleIdx="2" presStyleCnt="6">
        <dgm:presLayoutVars>
          <dgm:chMax val="0"/>
          <dgm:bulletEnabled val="1"/>
        </dgm:presLayoutVars>
      </dgm:prSet>
      <dgm:spPr/>
    </dgm:pt>
    <dgm:pt modelId="{464E7D30-F146-40ED-BEDC-E6A8AA2D8C92}" type="pres">
      <dgm:prSet presAssocID="{14E94080-6459-46C3-902B-1E7E15D2B3A3}" presName="spacer" presStyleCnt="0"/>
      <dgm:spPr/>
    </dgm:pt>
    <dgm:pt modelId="{DEBC5444-9E42-441E-A12C-126E2F24CA70}" type="pres">
      <dgm:prSet presAssocID="{B08B023E-4575-4564-8E6C-B4BD0694196D}" presName="parentText" presStyleLbl="node1" presStyleIdx="3" presStyleCnt="6">
        <dgm:presLayoutVars>
          <dgm:chMax val="0"/>
          <dgm:bulletEnabled val="1"/>
        </dgm:presLayoutVars>
      </dgm:prSet>
      <dgm:spPr/>
    </dgm:pt>
    <dgm:pt modelId="{81942EB2-0717-4604-8F0D-6DCF2838FA4D}" type="pres">
      <dgm:prSet presAssocID="{2463D8F6-07AD-4D8B-AE3A-D0CC4041B520}" presName="spacer" presStyleCnt="0"/>
      <dgm:spPr/>
    </dgm:pt>
    <dgm:pt modelId="{C4BCC7F9-A113-4403-B9B2-6D6D58D134B0}" type="pres">
      <dgm:prSet presAssocID="{30C3C6A4-AE06-479D-81F6-9DC4ED158780}" presName="parentText" presStyleLbl="node1" presStyleIdx="4" presStyleCnt="6">
        <dgm:presLayoutVars>
          <dgm:chMax val="0"/>
          <dgm:bulletEnabled val="1"/>
        </dgm:presLayoutVars>
      </dgm:prSet>
      <dgm:spPr/>
    </dgm:pt>
    <dgm:pt modelId="{AF1168AB-EADD-45AD-B653-0DAE971795B3}" type="pres">
      <dgm:prSet presAssocID="{35382BD2-4928-41BC-849C-451278B18B95}" presName="spacer" presStyleCnt="0"/>
      <dgm:spPr/>
    </dgm:pt>
    <dgm:pt modelId="{6909C615-636F-41BE-B494-5F375AB0F8DB}" type="pres">
      <dgm:prSet presAssocID="{2D8378A6-1739-46D3-A58A-78459FC38172}" presName="parentText" presStyleLbl="node1" presStyleIdx="5" presStyleCnt="6">
        <dgm:presLayoutVars>
          <dgm:chMax val="0"/>
          <dgm:bulletEnabled val="1"/>
        </dgm:presLayoutVars>
      </dgm:prSet>
      <dgm:spPr/>
    </dgm:pt>
  </dgm:ptLst>
  <dgm:cxnLst>
    <dgm:cxn modelId="{50016A07-B7A1-42E3-B200-C55668BD49DF}" type="presOf" srcId="{2D8378A6-1739-46D3-A58A-78459FC38172}" destId="{6909C615-636F-41BE-B494-5F375AB0F8DB}" srcOrd="0" destOrd="0" presId="urn:microsoft.com/office/officeart/2005/8/layout/vList2"/>
    <dgm:cxn modelId="{D2A29E1D-B156-445F-AA84-3A76928E0A50}" type="presOf" srcId="{B08B023E-4575-4564-8E6C-B4BD0694196D}" destId="{DEBC5444-9E42-441E-A12C-126E2F24CA70}" srcOrd="0" destOrd="0" presId="urn:microsoft.com/office/officeart/2005/8/layout/vList2"/>
    <dgm:cxn modelId="{1622021F-24C2-4C08-8743-0CC37E6FB9BB}" srcId="{659FA6F9-42D2-4042-9DD1-B394C330C3E8}" destId="{30C3C6A4-AE06-479D-81F6-9DC4ED158780}" srcOrd="4" destOrd="0" parTransId="{B08B03D4-9ACB-480C-95F5-518B619D51C4}" sibTransId="{35382BD2-4928-41BC-849C-451278B18B95}"/>
    <dgm:cxn modelId="{B5DAAD23-E1A0-46CD-A93B-6A6A7E7F385E}" type="presOf" srcId="{659FA6F9-42D2-4042-9DD1-B394C330C3E8}" destId="{7574117A-5188-44A8-B3EF-E97DF0D17D84}" srcOrd="0" destOrd="0" presId="urn:microsoft.com/office/officeart/2005/8/layout/vList2"/>
    <dgm:cxn modelId="{22DC3724-59A7-4DD5-8A4E-C88C2D62E997}" srcId="{659FA6F9-42D2-4042-9DD1-B394C330C3E8}" destId="{B08B023E-4575-4564-8E6C-B4BD0694196D}" srcOrd="3" destOrd="0" parTransId="{1A4DC4D2-1939-4F8B-BAE5-4EB54457CF8C}" sibTransId="{2463D8F6-07AD-4D8B-AE3A-D0CC4041B520}"/>
    <dgm:cxn modelId="{AB8B1A29-DB8F-46C8-B6AE-6BB07147B67C}" srcId="{659FA6F9-42D2-4042-9DD1-B394C330C3E8}" destId="{3A533C8C-1695-404D-BA02-80A6A9F8BC03}" srcOrd="2" destOrd="0" parTransId="{0BCA30E8-D073-4849-BEDA-40464B1194F2}" sibTransId="{14E94080-6459-46C3-902B-1E7E15D2B3A3}"/>
    <dgm:cxn modelId="{74109E3E-07F0-4409-8148-B12E31FB7923}" srcId="{659FA6F9-42D2-4042-9DD1-B394C330C3E8}" destId="{8E58458D-324B-491B-A353-7D8B5872D4D3}" srcOrd="1" destOrd="0" parTransId="{C58DC1DE-62E6-436B-9C1A-2261A2C30324}" sibTransId="{55BEE15C-4F38-49D0-8ED0-FF62F3869162}"/>
    <dgm:cxn modelId="{B2FF0540-2661-4950-BE17-30C2513E0071}" type="presOf" srcId="{8E58458D-324B-491B-A353-7D8B5872D4D3}" destId="{BE115DA8-BD4C-497E-8EB9-2F9A16C8E572}" srcOrd="0" destOrd="0" presId="urn:microsoft.com/office/officeart/2005/8/layout/vList2"/>
    <dgm:cxn modelId="{C1FF7889-51E4-46F9-B3B3-27BB52B65B0F}" type="presOf" srcId="{30C3C6A4-AE06-479D-81F6-9DC4ED158780}" destId="{C4BCC7F9-A113-4403-B9B2-6D6D58D134B0}" srcOrd="0" destOrd="0" presId="urn:microsoft.com/office/officeart/2005/8/layout/vList2"/>
    <dgm:cxn modelId="{3F8051A0-8699-4BB2-A203-C657B70CFEAA}" srcId="{659FA6F9-42D2-4042-9DD1-B394C330C3E8}" destId="{A98C88B8-65E8-4570-95E5-E189ED631C7C}" srcOrd="0" destOrd="0" parTransId="{9210E061-71EB-49D9-810B-2CF462A04EA1}" sibTransId="{0CA3CAE3-C9DD-4E3E-8378-4E1A04B33CCD}"/>
    <dgm:cxn modelId="{F70E20C6-103A-4F18-B6C2-3291D603FF10}" srcId="{659FA6F9-42D2-4042-9DD1-B394C330C3E8}" destId="{2D8378A6-1739-46D3-A58A-78459FC38172}" srcOrd="5" destOrd="0" parTransId="{A99DF4C0-0A45-4E89-B3DA-E0E2AB514B5C}" sibTransId="{9A42F8D1-790E-4341-BCB0-05C21D988E10}"/>
    <dgm:cxn modelId="{DEFA33E6-BD7A-43B5-B9A9-B89FF63594D0}" type="presOf" srcId="{3A533C8C-1695-404D-BA02-80A6A9F8BC03}" destId="{D237CBF7-9F50-4DB6-ADCD-E35BB603A1D5}" srcOrd="0" destOrd="0" presId="urn:microsoft.com/office/officeart/2005/8/layout/vList2"/>
    <dgm:cxn modelId="{15A33DFE-ED63-4054-B86D-298A5ABB0843}" type="presOf" srcId="{A98C88B8-65E8-4570-95E5-E189ED631C7C}" destId="{E5C61097-9173-438F-AE09-0A890C62305B}" srcOrd="0" destOrd="0" presId="urn:microsoft.com/office/officeart/2005/8/layout/vList2"/>
    <dgm:cxn modelId="{D4B3E67D-422B-480C-AAA8-A426FC46BAE5}" type="presParOf" srcId="{7574117A-5188-44A8-B3EF-E97DF0D17D84}" destId="{E5C61097-9173-438F-AE09-0A890C62305B}" srcOrd="0" destOrd="0" presId="urn:microsoft.com/office/officeart/2005/8/layout/vList2"/>
    <dgm:cxn modelId="{08204C86-EE95-4B25-A559-52D4D92CF3A9}" type="presParOf" srcId="{7574117A-5188-44A8-B3EF-E97DF0D17D84}" destId="{A4544D8D-6031-49E8-B392-DB683E443A4F}" srcOrd="1" destOrd="0" presId="urn:microsoft.com/office/officeart/2005/8/layout/vList2"/>
    <dgm:cxn modelId="{12BBC963-F1C3-46C9-98B9-B0AEE44804D9}" type="presParOf" srcId="{7574117A-5188-44A8-B3EF-E97DF0D17D84}" destId="{BE115DA8-BD4C-497E-8EB9-2F9A16C8E572}" srcOrd="2" destOrd="0" presId="urn:microsoft.com/office/officeart/2005/8/layout/vList2"/>
    <dgm:cxn modelId="{A6FEDA42-53F8-4ED1-8E44-A891CA73B533}" type="presParOf" srcId="{7574117A-5188-44A8-B3EF-E97DF0D17D84}" destId="{89ACFE8B-B549-45BB-891A-BF092C6FE7B0}" srcOrd="3" destOrd="0" presId="urn:microsoft.com/office/officeart/2005/8/layout/vList2"/>
    <dgm:cxn modelId="{DBD9EAFF-D7C6-4C54-9D14-5E3B96AE26AC}" type="presParOf" srcId="{7574117A-5188-44A8-B3EF-E97DF0D17D84}" destId="{D237CBF7-9F50-4DB6-ADCD-E35BB603A1D5}" srcOrd="4" destOrd="0" presId="urn:microsoft.com/office/officeart/2005/8/layout/vList2"/>
    <dgm:cxn modelId="{C319C4CB-0AAD-4AD1-B975-C94BA99D94FC}" type="presParOf" srcId="{7574117A-5188-44A8-B3EF-E97DF0D17D84}" destId="{464E7D30-F146-40ED-BEDC-E6A8AA2D8C92}" srcOrd="5" destOrd="0" presId="urn:microsoft.com/office/officeart/2005/8/layout/vList2"/>
    <dgm:cxn modelId="{1C002C19-D9F1-4C75-AFE7-66D86239DAF0}" type="presParOf" srcId="{7574117A-5188-44A8-B3EF-E97DF0D17D84}" destId="{DEBC5444-9E42-441E-A12C-126E2F24CA70}" srcOrd="6" destOrd="0" presId="urn:microsoft.com/office/officeart/2005/8/layout/vList2"/>
    <dgm:cxn modelId="{424BA166-89E1-46DD-A175-56E19570E32F}" type="presParOf" srcId="{7574117A-5188-44A8-B3EF-E97DF0D17D84}" destId="{81942EB2-0717-4604-8F0D-6DCF2838FA4D}" srcOrd="7" destOrd="0" presId="urn:microsoft.com/office/officeart/2005/8/layout/vList2"/>
    <dgm:cxn modelId="{684D0D19-46F4-4FFD-89DC-5064240BDF66}" type="presParOf" srcId="{7574117A-5188-44A8-B3EF-E97DF0D17D84}" destId="{C4BCC7F9-A113-4403-B9B2-6D6D58D134B0}" srcOrd="8" destOrd="0" presId="urn:microsoft.com/office/officeart/2005/8/layout/vList2"/>
    <dgm:cxn modelId="{B3A35AC3-B45A-41CB-A1FE-51AE7DD50D63}" type="presParOf" srcId="{7574117A-5188-44A8-B3EF-E97DF0D17D84}" destId="{AF1168AB-EADD-45AD-B653-0DAE971795B3}" srcOrd="9" destOrd="0" presId="urn:microsoft.com/office/officeart/2005/8/layout/vList2"/>
    <dgm:cxn modelId="{253FCE17-3CC8-4F3E-BCD5-B44D814F42F5}" type="presParOf" srcId="{7574117A-5188-44A8-B3EF-E97DF0D17D84}" destId="{6909C615-636F-41BE-B494-5F375AB0F8DB}"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4A718B-9B40-4584-A5DF-6D5FFBB379F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14522EFB-0FCD-4390-A29D-F3F8993CE374}">
      <dgm:prSet custT="1"/>
      <dgm:spPr/>
      <dgm:t>
        <a:bodyPr/>
        <a:lstStyle/>
        <a:p>
          <a:r>
            <a:rPr lang="en-US" sz="2400">
              <a:solidFill>
                <a:schemeClr val="bg1"/>
              </a:solidFill>
            </a:rPr>
            <a:t>Write-error</a:t>
          </a:r>
        </a:p>
      </dgm:t>
    </dgm:pt>
    <dgm:pt modelId="{592A9612-B650-4CB6-978A-7C86A627B3FC}" type="parTrans" cxnId="{C4140DD5-366C-4CA5-BD1E-E397518E8499}">
      <dgm:prSet/>
      <dgm:spPr/>
      <dgm:t>
        <a:bodyPr/>
        <a:lstStyle/>
        <a:p>
          <a:endParaRPr lang="en-US" sz="2400">
            <a:solidFill>
              <a:schemeClr val="bg1"/>
            </a:solidFill>
          </a:endParaRPr>
        </a:p>
      </dgm:t>
    </dgm:pt>
    <dgm:pt modelId="{27BA45E8-1462-4E97-BC53-1079F3F33A27}" type="sibTrans" cxnId="{C4140DD5-366C-4CA5-BD1E-E397518E8499}">
      <dgm:prSet/>
      <dgm:spPr/>
      <dgm:t>
        <a:bodyPr/>
        <a:lstStyle/>
        <a:p>
          <a:endParaRPr lang="en-US" sz="2400">
            <a:solidFill>
              <a:schemeClr val="bg1"/>
            </a:solidFill>
          </a:endParaRPr>
        </a:p>
      </dgm:t>
    </dgm:pt>
    <dgm:pt modelId="{8A4D60D9-35F8-4832-B7BF-0CE34E016600}">
      <dgm:prSet custT="1"/>
      <dgm:spPr/>
      <dgm:t>
        <a:bodyPr/>
        <a:lstStyle/>
        <a:p>
          <a:r>
            <a:rPr lang="en-US" sz="2400">
              <a:solidFill>
                <a:schemeClr val="bg1"/>
              </a:solidFill>
            </a:rPr>
            <a:t>it writes an error to PowerShell’s error stream</a:t>
          </a:r>
        </a:p>
      </dgm:t>
    </dgm:pt>
    <dgm:pt modelId="{57D1BD04-341E-42C3-BA09-8951B73C4B68}" type="parTrans" cxnId="{C1E354DA-0CAB-4323-AD9D-050E88540598}">
      <dgm:prSet/>
      <dgm:spPr/>
      <dgm:t>
        <a:bodyPr/>
        <a:lstStyle/>
        <a:p>
          <a:endParaRPr lang="en-US" sz="2400">
            <a:solidFill>
              <a:schemeClr val="bg1"/>
            </a:solidFill>
          </a:endParaRPr>
        </a:p>
      </dgm:t>
    </dgm:pt>
    <dgm:pt modelId="{52B74158-B36E-4367-8C1D-7734827F726E}" type="sibTrans" cxnId="{C1E354DA-0CAB-4323-AD9D-050E88540598}">
      <dgm:prSet/>
      <dgm:spPr/>
      <dgm:t>
        <a:bodyPr/>
        <a:lstStyle/>
        <a:p>
          <a:endParaRPr lang="en-US" sz="2400">
            <a:solidFill>
              <a:schemeClr val="bg1"/>
            </a:solidFill>
          </a:endParaRPr>
        </a:p>
      </dgm:t>
    </dgm:pt>
    <dgm:pt modelId="{28776E37-08F3-4EE8-B523-ADE8F607AA55}">
      <dgm:prSet custT="1"/>
      <dgm:spPr/>
      <dgm:t>
        <a:bodyPr/>
        <a:lstStyle/>
        <a:p>
          <a:r>
            <a:rPr lang="en-US" sz="2400">
              <a:solidFill>
                <a:schemeClr val="bg1"/>
              </a:solidFill>
            </a:rPr>
            <a:t>Write-Information (v5)</a:t>
          </a:r>
        </a:p>
      </dgm:t>
    </dgm:pt>
    <dgm:pt modelId="{EE4CFE34-5531-43E2-9DAB-CCBAEFF37028}" type="parTrans" cxnId="{4F7A03ED-4F7F-4C2E-AEB5-6184991D0B25}">
      <dgm:prSet/>
      <dgm:spPr/>
      <dgm:t>
        <a:bodyPr/>
        <a:lstStyle/>
        <a:p>
          <a:endParaRPr lang="en-US" sz="2400">
            <a:solidFill>
              <a:schemeClr val="bg1"/>
            </a:solidFill>
          </a:endParaRPr>
        </a:p>
      </dgm:t>
    </dgm:pt>
    <dgm:pt modelId="{96E498E3-83F9-48B9-9255-7087797C471C}" type="sibTrans" cxnId="{4F7A03ED-4F7F-4C2E-AEB5-6184991D0B25}">
      <dgm:prSet/>
      <dgm:spPr/>
      <dgm:t>
        <a:bodyPr/>
        <a:lstStyle/>
        <a:p>
          <a:endParaRPr lang="en-US" sz="2400">
            <a:solidFill>
              <a:schemeClr val="bg1"/>
            </a:solidFill>
          </a:endParaRPr>
        </a:p>
      </dgm:t>
    </dgm:pt>
    <dgm:pt modelId="{0EF6EAA5-9F00-40A4-A262-FF82A924581D}">
      <dgm:prSet custT="1"/>
      <dgm:spPr/>
      <dgm:t>
        <a:bodyPr/>
        <a:lstStyle/>
        <a:p>
          <a:r>
            <a:rPr lang="en-US" sz="2400">
              <a:solidFill>
                <a:schemeClr val="bg1"/>
              </a:solidFill>
            </a:rPr>
            <a:t>Write-host is a wrapper</a:t>
          </a:r>
        </a:p>
      </dgm:t>
    </dgm:pt>
    <dgm:pt modelId="{DCC3D689-6672-4618-9C66-AC4C08A38920}" type="parTrans" cxnId="{7801D91A-7343-4E50-A0DF-9A9AACE35FA1}">
      <dgm:prSet/>
      <dgm:spPr/>
      <dgm:t>
        <a:bodyPr/>
        <a:lstStyle/>
        <a:p>
          <a:endParaRPr lang="en-US" sz="2400">
            <a:solidFill>
              <a:schemeClr val="bg1"/>
            </a:solidFill>
          </a:endParaRPr>
        </a:p>
      </dgm:t>
    </dgm:pt>
    <dgm:pt modelId="{273C6808-9703-4E9E-9E54-D739A0C00A4A}" type="sibTrans" cxnId="{7801D91A-7343-4E50-A0DF-9A9AACE35FA1}">
      <dgm:prSet/>
      <dgm:spPr/>
      <dgm:t>
        <a:bodyPr/>
        <a:lstStyle/>
        <a:p>
          <a:endParaRPr lang="en-US" sz="2400">
            <a:solidFill>
              <a:schemeClr val="bg1"/>
            </a:solidFill>
          </a:endParaRPr>
        </a:p>
      </dgm:t>
    </dgm:pt>
    <dgm:pt modelId="{1C1E0B15-4579-40A5-B5D7-8D5E4B51CD30}">
      <dgm:prSet custT="1"/>
      <dgm:spPr/>
      <dgm:t>
        <a:bodyPr/>
        <a:lstStyle/>
        <a:p>
          <a:r>
            <a:rPr lang="en-US" sz="2400">
              <a:solidFill>
                <a:schemeClr val="bg1"/>
              </a:solidFill>
            </a:rPr>
            <a:t>May need -informationaction continue</a:t>
          </a:r>
        </a:p>
      </dgm:t>
    </dgm:pt>
    <dgm:pt modelId="{104F8F5C-F64B-49B5-B8A8-1B20185E259E}" type="parTrans" cxnId="{DFE7F6C0-72AA-4FCF-AD45-9C3CB1AD2A33}">
      <dgm:prSet/>
      <dgm:spPr/>
      <dgm:t>
        <a:bodyPr/>
        <a:lstStyle/>
        <a:p>
          <a:endParaRPr lang="en-US" sz="2400">
            <a:solidFill>
              <a:schemeClr val="bg1"/>
            </a:solidFill>
          </a:endParaRPr>
        </a:p>
      </dgm:t>
    </dgm:pt>
    <dgm:pt modelId="{8A0FD271-4D71-4DB5-B1B6-5EF6F14DBF25}" type="sibTrans" cxnId="{DFE7F6C0-72AA-4FCF-AD45-9C3CB1AD2A33}">
      <dgm:prSet/>
      <dgm:spPr/>
      <dgm:t>
        <a:bodyPr/>
        <a:lstStyle/>
        <a:p>
          <a:endParaRPr lang="en-US" sz="2400">
            <a:solidFill>
              <a:schemeClr val="bg1"/>
            </a:solidFill>
          </a:endParaRPr>
        </a:p>
      </dgm:t>
    </dgm:pt>
    <dgm:pt modelId="{096D6861-7776-4EA3-B3B6-5FB45FB4F939}">
      <dgm:prSet custT="1"/>
      <dgm:spPr/>
      <dgm:t>
        <a:bodyPr/>
        <a:lstStyle/>
        <a:p>
          <a:r>
            <a:rPr lang="en-US" sz="2400">
              <a:solidFill>
                <a:schemeClr val="bg1"/>
              </a:solidFill>
            </a:rPr>
            <a:t>Write-Progress</a:t>
          </a:r>
        </a:p>
      </dgm:t>
    </dgm:pt>
    <dgm:pt modelId="{AD290C88-3BAE-48DD-BCCF-97E4625BA5DF}" type="parTrans" cxnId="{F8E81D71-74B0-46F3-A103-CA952CEBC33C}">
      <dgm:prSet/>
      <dgm:spPr/>
      <dgm:t>
        <a:bodyPr/>
        <a:lstStyle/>
        <a:p>
          <a:endParaRPr lang="en-US" sz="2400">
            <a:solidFill>
              <a:schemeClr val="bg1"/>
            </a:solidFill>
          </a:endParaRPr>
        </a:p>
      </dgm:t>
    </dgm:pt>
    <dgm:pt modelId="{7C6312A2-2BD0-43E3-ACEC-4B26383581CB}" type="sibTrans" cxnId="{F8E81D71-74B0-46F3-A103-CA952CEBC33C}">
      <dgm:prSet/>
      <dgm:spPr/>
      <dgm:t>
        <a:bodyPr/>
        <a:lstStyle/>
        <a:p>
          <a:endParaRPr lang="en-US" sz="2400">
            <a:solidFill>
              <a:schemeClr val="bg1"/>
            </a:solidFill>
          </a:endParaRPr>
        </a:p>
      </dgm:t>
    </dgm:pt>
    <dgm:pt modelId="{57FB889F-9A93-4679-883F-FE039D567B18}">
      <dgm:prSet custT="1"/>
      <dgm:spPr/>
      <dgm:t>
        <a:bodyPr/>
        <a:lstStyle/>
        <a:p>
          <a:r>
            <a:rPr lang="en-US" sz="2400">
              <a:solidFill>
                <a:schemeClr val="bg1"/>
              </a:solidFill>
            </a:rPr>
            <a:t>can display progress bars</a:t>
          </a:r>
        </a:p>
      </dgm:t>
    </dgm:pt>
    <dgm:pt modelId="{0EAFFEB4-6427-4B4E-A243-0F628245643A}" type="parTrans" cxnId="{8AC54181-EEEF-42EA-8FCC-80D4372E8720}">
      <dgm:prSet/>
      <dgm:spPr/>
      <dgm:t>
        <a:bodyPr/>
        <a:lstStyle/>
        <a:p>
          <a:endParaRPr lang="en-US" sz="2400">
            <a:solidFill>
              <a:schemeClr val="bg1"/>
            </a:solidFill>
          </a:endParaRPr>
        </a:p>
      </dgm:t>
    </dgm:pt>
    <dgm:pt modelId="{5514C54D-E7A0-400F-AFE7-4443D40DF794}" type="sibTrans" cxnId="{8AC54181-EEEF-42EA-8FCC-80D4372E8720}">
      <dgm:prSet/>
      <dgm:spPr/>
      <dgm:t>
        <a:bodyPr/>
        <a:lstStyle/>
        <a:p>
          <a:endParaRPr lang="en-US" sz="2400">
            <a:solidFill>
              <a:schemeClr val="bg1"/>
            </a:solidFill>
          </a:endParaRPr>
        </a:p>
      </dgm:t>
    </dgm:pt>
    <dgm:pt modelId="{598CF8D4-0BE3-42F4-BF16-0B9DA7AA6C29}" type="pres">
      <dgm:prSet presAssocID="{C34A718B-9B40-4584-A5DF-6D5FFBB379F9}" presName="linear" presStyleCnt="0">
        <dgm:presLayoutVars>
          <dgm:dir/>
          <dgm:animLvl val="lvl"/>
          <dgm:resizeHandles val="exact"/>
        </dgm:presLayoutVars>
      </dgm:prSet>
      <dgm:spPr/>
    </dgm:pt>
    <dgm:pt modelId="{2B0EF610-E105-4B1B-91AF-617F6F181B94}" type="pres">
      <dgm:prSet presAssocID="{14522EFB-0FCD-4390-A29D-F3F8993CE374}" presName="parentLin" presStyleCnt="0"/>
      <dgm:spPr/>
    </dgm:pt>
    <dgm:pt modelId="{5D1F4130-3E3B-4CD1-999C-D9BBEB4A10D1}" type="pres">
      <dgm:prSet presAssocID="{14522EFB-0FCD-4390-A29D-F3F8993CE374}" presName="parentLeftMargin" presStyleLbl="node1" presStyleIdx="0" presStyleCnt="3"/>
      <dgm:spPr/>
    </dgm:pt>
    <dgm:pt modelId="{8BE6FA8E-7512-4784-9FE4-E4650D8130DD}" type="pres">
      <dgm:prSet presAssocID="{14522EFB-0FCD-4390-A29D-F3F8993CE374}" presName="parentText" presStyleLbl="node1" presStyleIdx="0" presStyleCnt="3">
        <dgm:presLayoutVars>
          <dgm:chMax val="0"/>
          <dgm:bulletEnabled val="1"/>
        </dgm:presLayoutVars>
      </dgm:prSet>
      <dgm:spPr/>
    </dgm:pt>
    <dgm:pt modelId="{0BF6BAD3-095B-457C-BD3F-BD60D56B188A}" type="pres">
      <dgm:prSet presAssocID="{14522EFB-0FCD-4390-A29D-F3F8993CE374}" presName="negativeSpace" presStyleCnt="0"/>
      <dgm:spPr/>
    </dgm:pt>
    <dgm:pt modelId="{9DC96679-C8B7-4E88-BEA0-574F918AAFCE}" type="pres">
      <dgm:prSet presAssocID="{14522EFB-0FCD-4390-A29D-F3F8993CE374}" presName="childText" presStyleLbl="conFgAcc1" presStyleIdx="0" presStyleCnt="3">
        <dgm:presLayoutVars>
          <dgm:bulletEnabled val="1"/>
        </dgm:presLayoutVars>
      </dgm:prSet>
      <dgm:spPr/>
    </dgm:pt>
    <dgm:pt modelId="{1EEA3878-C4E0-4798-AB5A-01B05797C57C}" type="pres">
      <dgm:prSet presAssocID="{27BA45E8-1462-4E97-BC53-1079F3F33A27}" presName="spaceBetweenRectangles" presStyleCnt="0"/>
      <dgm:spPr/>
    </dgm:pt>
    <dgm:pt modelId="{803E86AF-14C0-4958-A640-8006CFFB1FCF}" type="pres">
      <dgm:prSet presAssocID="{28776E37-08F3-4EE8-B523-ADE8F607AA55}" presName="parentLin" presStyleCnt="0"/>
      <dgm:spPr/>
    </dgm:pt>
    <dgm:pt modelId="{AD311E92-0A46-4D7A-8C64-13A6DCD32C59}" type="pres">
      <dgm:prSet presAssocID="{28776E37-08F3-4EE8-B523-ADE8F607AA55}" presName="parentLeftMargin" presStyleLbl="node1" presStyleIdx="0" presStyleCnt="3"/>
      <dgm:spPr/>
    </dgm:pt>
    <dgm:pt modelId="{2AC27EDC-4406-4237-A71C-3B6DFE1B206D}" type="pres">
      <dgm:prSet presAssocID="{28776E37-08F3-4EE8-B523-ADE8F607AA55}" presName="parentText" presStyleLbl="node1" presStyleIdx="1" presStyleCnt="3">
        <dgm:presLayoutVars>
          <dgm:chMax val="0"/>
          <dgm:bulletEnabled val="1"/>
        </dgm:presLayoutVars>
      </dgm:prSet>
      <dgm:spPr/>
    </dgm:pt>
    <dgm:pt modelId="{8154700E-8999-4210-A7A8-3770141F379B}" type="pres">
      <dgm:prSet presAssocID="{28776E37-08F3-4EE8-B523-ADE8F607AA55}" presName="negativeSpace" presStyleCnt="0"/>
      <dgm:spPr/>
    </dgm:pt>
    <dgm:pt modelId="{ABFE0E1E-1B2D-4F50-BECD-483C866BAFDA}" type="pres">
      <dgm:prSet presAssocID="{28776E37-08F3-4EE8-B523-ADE8F607AA55}" presName="childText" presStyleLbl="conFgAcc1" presStyleIdx="1" presStyleCnt="3">
        <dgm:presLayoutVars>
          <dgm:bulletEnabled val="1"/>
        </dgm:presLayoutVars>
      </dgm:prSet>
      <dgm:spPr/>
    </dgm:pt>
    <dgm:pt modelId="{88A71DB1-6501-4CF5-AE5A-0E4F920EBFD6}" type="pres">
      <dgm:prSet presAssocID="{96E498E3-83F9-48B9-9255-7087797C471C}" presName="spaceBetweenRectangles" presStyleCnt="0"/>
      <dgm:spPr/>
    </dgm:pt>
    <dgm:pt modelId="{507B9312-8493-4932-B54F-1B32048A2162}" type="pres">
      <dgm:prSet presAssocID="{096D6861-7776-4EA3-B3B6-5FB45FB4F939}" presName="parentLin" presStyleCnt="0"/>
      <dgm:spPr/>
    </dgm:pt>
    <dgm:pt modelId="{6A37546C-3E70-4AEC-A6AE-D25573DAEC0B}" type="pres">
      <dgm:prSet presAssocID="{096D6861-7776-4EA3-B3B6-5FB45FB4F939}" presName="parentLeftMargin" presStyleLbl="node1" presStyleIdx="1" presStyleCnt="3"/>
      <dgm:spPr/>
    </dgm:pt>
    <dgm:pt modelId="{4755FA99-D003-4E1B-8C84-00D25AFD58FC}" type="pres">
      <dgm:prSet presAssocID="{096D6861-7776-4EA3-B3B6-5FB45FB4F939}" presName="parentText" presStyleLbl="node1" presStyleIdx="2" presStyleCnt="3">
        <dgm:presLayoutVars>
          <dgm:chMax val="0"/>
          <dgm:bulletEnabled val="1"/>
        </dgm:presLayoutVars>
      </dgm:prSet>
      <dgm:spPr/>
    </dgm:pt>
    <dgm:pt modelId="{A6E7356D-B36F-4B79-89B3-1C9CE6341E61}" type="pres">
      <dgm:prSet presAssocID="{096D6861-7776-4EA3-B3B6-5FB45FB4F939}" presName="negativeSpace" presStyleCnt="0"/>
      <dgm:spPr/>
    </dgm:pt>
    <dgm:pt modelId="{DB3C2463-5669-40C7-A6E0-FC23E451D34E}" type="pres">
      <dgm:prSet presAssocID="{096D6861-7776-4EA3-B3B6-5FB45FB4F939}" presName="childText" presStyleLbl="conFgAcc1" presStyleIdx="2" presStyleCnt="3">
        <dgm:presLayoutVars>
          <dgm:bulletEnabled val="1"/>
        </dgm:presLayoutVars>
      </dgm:prSet>
      <dgm:spPr/>
    </dgm:pt>
  </dgm:ptLst>
  <dgm:cxnLst>
    <dgm:cxn modelId="{7801D91A-7343-4E50-A0DF-9A9AACE35FA1}" srcId="{28776E37-08F3-4EE8-B523-ADE8F607AA55}" destId="{0EF6EAA5-9F00-40A4-A262-FF82A924581D}" srcOrd="0" destOrd="0" parTransId="{DCC3D689-6672-4618-9C66-AC4C08A38920}" sibTransId="{273C6808-9703-4E9E-9E54-D739A0C00A4A}"/>
    <dgm:cxn modelId="{1EE89523-7401-4BE7-B9D7-A27A6B03BBA2}" type="presOf" srcId="{096D6861-7776-4EA3-B3B6-5FB45FB4F939}" destId="{6A37546C-3E70-4AEC-A6AE-D25573DAEC0B}" srcOrd="0" destOrd="0" presId="urn:microsoft.com/office/officeart/2005/8/layout/list1"/>
    <dgm:cxn modelId="{B445BC25-154D-42FA-9679-07012502D699}" type="presOf" srcId="{8A4D60D9-35F8-4832-B7BF-0CE34E016600}" destId="{9DC96679-C8B7-4E88-BEA0-574F918AAFCE}" srcOrd="0" destOrd="0" presId="urn:microsoft.com/office/officeart/2005/8/layout/list1"/>
    <dgm:cxn modelId="{B5F5E532-EA3C-4970-BF25-A81920AB146F}" type="presOf" srcId="{28776E37-08F3-4EE8-B523-ADE8F607AA55}" destId="{AD311E92-0A46-4D7A-8C64-13A6DCD32C59}" srcOrd="0" destOrd="0" presId="urn:microsoft.com/office/officeart/2005/8/layout/list1"/>
    <dgm:cxn modelId="{F8E81D71-74B0-46F3-A103-CA952CEBC33C}" srcId="{C34A718B-9B40-4584-A5DF-6D5FFBB379F9}" destId="{096D6861-7776-4EA3-B3B6-5FB45FB4F939}" srcOrd="2" destOrd="0" parTransId="{AD290C88-3BAE-48DD-BCCF-97E4625BA5DF}" sibTransId="{7C6312A2-2BD0-43E3-ACEC-4B26383581CB}"/>
    <dgm:cxn modelId="{AE4B6873-12EC-4826-B0CA-D00016B2EE76}" type="presOf" srcId="{14522EFB-0FCD-4390-A29D-F3F8993CE374}" destId="{8BE6FA8E-7512-4784-9FE4-E4650D8130DD}" srcOrd="1" destOrd="0" presId="urn:microsoft.com/office/officeart/2005/8/layout/list1"/>
    <dgm:cxn modelId="{0130C079-4436-4487-A593-95A4FE25CF4A}" type="presOf" srcId="{14522EFB-0FCD-4390-A29D-F3F8993CE374}" destId="{5D1F4130-3E3B-4CD1-999C-D9BBEB4A10D1}" srcOrd="0" destOrd="0" presId="urn:microsoft.com/office/officeart/2005/8/layout/list1"/>
    <dgm:cxn modelId="{1D89115A-C258-419A-933D-9F84FC105EFC}" type="presOf" srcId="{57FB889F-9A93-4679-883F-FE039D567B18}" destId="{DB3C2463-5669-40C7-A6E0-FC23E451D34E}" srcOrd="0" destOrd="0" presId="urn:microsoft.com/office/officeart/2005/8/layout/list1"/>
    <dgm:cxn modelId="{8AC54181-EEEF-42EA-8FCC-80D4372E8720}" srcId="{096D6861-7776-4EA3-B3B6-5FB45FB4F939}" destId="{57FB889F-9A93-4679-883F-FE039D567B18}" srcOrd="0" destOrd="0" parTransId="{0EAFFEB4-6427-4B4E-A243-0F628245643A}" sibTransId="{5514C54D-E7A0-400F-AFE7-4443D40DF794}"/>
    <dgm:cxn modelId="{41AA1490-B3EF-484E-9F74-72E38FF661E6}" type="presOf" srcId="{096D6861-7776-4EA3-B3B6-5FB45FB4F939}" destId="{4755FA99-D003-4E1B-8C84-00D25AFD58FC}" srcOrd="1" destOrd="0" presId="urn:microsoft.com/office/officeart/2005/8/layout/list1"/>
    <dgm:cxn modelId="{DFE7F6C0-72AA-4FCF-AD45-9C3CB1AD2A33}" srcId="{28776E37-08F3-4EE8-B523-ADE8F607AA55}" destId="{1C1E0B15-4579-40A5-B5D7-8D5E4B51CD30}" srcOrd="1" destOrd="0" parTransId="{104F8F5C-F64B-49B5-B8A8-1B20185E259E}" sibTransId="{8A0FD271-4D71-4DB5-B1B6-5EF6F14DBF25}"/>
    <dgm:cxn modelId="{C4140DD5-366C-4CA5-BD1E-E397518E8499}" srcId="{C34A718B-9B40-4584-A5DF-6D5FFBB379F9}" destId="{14522EFB-0FCD-4390-A29D-F3F8993CE374}" srcOrd="0" destOrd="0" parTransId="{592A9612-B650-4CB6-978A-7C86A627B3FC}" sibTransId="{27BA45E8-1462-4E97-BC53-1079F3F33A27}"/>
    <dgm:cxn modelId="{C1E354DA-0CAB-4323-AD9D-050E88540598}" srcId="{14522EFB-0FCD-4390-A29D-F3F8993CE374}" destId="{8A4D60D9-35F8-4832-B7BF-0CE34E016600}" srcOrd="0" destOrd="0" parTransId="{57D1BD04-341E-42C3-BA09-8951B73C4B68}" sibTransId="{52B74158-B36E-4367-8C1D-7734827F726E}"/>
    <dgm:cxn modelId="{4F7A03ED-4F7F-4C2E-AEB5-6184991D0B25}" srcId="{C34A718B-9B40-4584-A5DF-6D5FFBB379F9}" destId="{28776E37-08F3-4EE8-B523-ADE8F607AA55}" srcOrd="1" destOrd="0" parTransId="{EE4CFE34-5531-43E2-9DAB-CCBAEFF37028}" sibTransId="{96E498E3-83F9-48B9-9255-7087797C471C}"/>
    <dgm:cxn modelId="{4109F2F0-C940-45D4-BA1D-8E2C88B383E2}" type="presOf" srcId="{28776E37-08F3-4EE8-B523-ADE8F607AA55}" destId="{2AC27EDC-4406-4237-A71C-3B6DFE1B206D}" srcOrd="1" destOrd="0" presId="urn:microsoft.com/office/officeart/2005/8/layout/list1"/>
    <dgm:cxn modelId="{4C437BF4-F21F-4413-B541-ABD852BC2B7F}" type="presOf" srcId="{1C1E0B15-4579-40A5-B5D7-8D5E4B51CD30}" destId="{ABFE0E1E-1B2D-4F50-BECD-483C866BAFDA}" srcOrd="0" destOrd="1" presId="urn:microsoft.com/office/officeart/2005/8/layout/list1"/>
    <dgm:cxn modelId="{418EC1F7-FF3B-4177-9DD7-CDB4FBF0568D}" type="presOf" srcId="{0EF6EAA5-9F00-40A4-A262-FF82A924581D}" destId="{ABFE0E1E-1B2D-4F50-BECD-483C866BAFDA}" srcOrd="0" destOrd="0" presId="urn:microsoft.com/office/officeart/2005/8/layout/list1"/>
    <dgm:cxn modelId="{CF1791FB-A9C8-4390-BF41-5BFEE7B15489}" type="presOf" srcId="{C34A718B-9B40-4584-A5DF-6D5FFBB379F9}" destId="{598CF8D4-0BE3-42F4-BF16-0B9DA7AA6C29}" srcOrd="0" destOrd="0" presId="urn:microsoft.com/office/officeart/2005/8/layout/list1"/>
    <dgm:cxn modelId="{D5F21321-F7B6-446C-8D68-F3ACA3243B2B}" type="presParOf" srcId="{598CF8D4-0BE3-42F4-BF16-0B9DA7AA6C29}" destId="{2B0EF610-E105-4B1B-91AF-617F6F181B94}" srcOrd="0" destOrd="0" presId="urn:microsoft.com/office/officeart/2005/8/layout/list1"/>
    <dgm:cxn modelId="{EB630DB7-FF0B-45FD-A751-B1BE6ECEF279}" type="presParOf" srcId="{2B0EF610-E105-4B1B-91AF-617F6F181B94}" destId="{5D1F4130-3E3B-4CD1-999C-D9BBEB4A10D1}" srcOrd="0" destOrd="0" presId="urn:microsoft.com/office/officeart/2005/8/layout/list1"/>
    <dgm:cxn modelId="{552788E3-BFEF-4DDE-A8F7-C721A22DA233}" type="presParOf" srcId="{2B0EF610-E105-4B1B-91AF-617F6F181B94}" destId="{8BE6FA8E-7512-4784-9FE4-E4650D8130DD}" srcOrd="1" destOrd="0" presId="urn:microsoft.com/office/officeart/2005/8/layout/list1"/>
    <dgm:cxn modelId="{C464DDCF-07EE-4D16-AE7D-FBDF68E1F5E7}" type="presParOf" srcId="{598CF8D4-0BE3-42F4-BF16-0B9DA7AA6C29}" destId="{0BF6BAD3-095B-457C-BD3F-BD60D56B188A}" srcOrd="1" destOrd="0" presId="urn:microsoft.com/office/officeart/2005/8/layout/list1"/>
    <dgm:cxn modelId="{83E9A2D2-6021-4839-B477-17FEC263E885}" type="presParOf" srcId="{598CF8D4-0BE3-42F4-BF16-0B9DA7AA6C29}" destId="{9DC96679-C8B7-4E88-BEA0-574F918AAFCE}" srcOrd="2" destOrd="0" presId="urn:microsoft.com/office/officeart/2005/8/layout/list1"/>
    <dgm:cxn modelId="{B6AFD10C-AC2A-4001-B86D-1CF8E8AB4693}" type="presParOf" srcId="{598CF8D4-0BE3-42F4-BF16-0B9DA7AA6C29}" destId="{1EEA3878-C4E0-4798-AB5A-01B05797C57C}" srcOrd="3" destOrd="0" presId="urn:microsoft.com/office/officeart/2005/8/layout/list1"/>
    <dgm:cxn modelId="{BA85727B-9F51-4E05-BFA2-D24391D0A47A}" type="presParOf" srcId="{598CF8D4-0BE3-42F4-BF16-0B9DA7AA6C29}" destId="{803E86AF-14C0-4958-A640-8006CFFB1FCF}" srcOrd="4" destOrd="0" presId="urn:microsoft.com/office/officeart/2005/8/layout/list1"/>
    <dgm:cxn modelId="{1CBF4743-3316-40A7-B942-0F36757B5244}" type="presParOf" srcId="{803E86AF-14C0-4958-A640-8006CFFB1FCF}" destId="{AD311E92-0A46-4D7A-8C64-13A6DCD32C59}" srcOrd="0" destOrd="0" presId="urn:microsoft.com/office/officeart/2005/8/layout/list1"/>
    <dgm:cxn modelId="{18523D64-7A72-48B7-B138-9F57DE7856B9}" type="presParOf" srcId="{803E86AF-14C0-4958-A640-8006CFFB1FCF}" destId="{2AC27EDC-4406-4237-A71C-3B6DFE1B206D}" srcOrd="1" destOrd="0" presId="urn:microsoft.com/office/officeart/2005/8/layout/list1"/>
    <dgm:cxn modelId="{41675A1E-E922-4094-8FBA-2E3C8E130D3C}" type="presParOf" srcId="{598CF8D4-0BE3-42F4-BF16-0B9DA7AA6C29}" destId="{8154700E-8999-4210-A7A8-3770141F379B}" srcOrd="5" destOrd="0" presId="urn:microsoft.com/office/officeart/2005/8/layout/list1"/>
    <dgm:cxn modelId="{4E3829F2-28D9-4A15-857D-AD1A32BE8F96}" type="presParOf" srcId="{598CF8D4-0BE3-42F4-BF16-0B9DA7AA6C29}" destId="{ABFE0E1E-1B2D-4F50-BECD-483C866BAFDA}" srcOrd="6" destOrd="0" presId="urn:microsoft.com/office/officeart/2005/8/layout/list1"/>
    <dgm:cxn modelId="{DDF206FD-6275-4806-9013-4480B65004C3}" type="presParOf" srcId="{598CF8D4-0BE3-42F4-BF16-0B9DA7AA6C29}" destId="{88A71DB1-6501-4CF5-AE5A-0E4F920EBFD6}" srcOrd="7" destOrd="0" presId="urn:microsoft.com/office/officeart/2005/8/layout/list1"/>
    <dgm:cxn modelId="{D65321D7-5613-48B1-9E7B-08C3D0086AC7}" type="presParOf" srcId="{598CF8D4-0BE3-42F4-BF16-0B9DA7AA6C29}" destId="{507B9312-8493-4932-B54F-1B32048A2162}" srcOrd="8" destOrd="0" presId="urn:microsoft.com/office/officeart/2005/8/layout/list1"/>
    <dgm:cxn modelId="{CB7A428C-0B2A-4990-AA90-004A6ABA7CAD}" type="presParOf" srcId="{507B9312-8493-4932-B54F-1B32048A2162}" destId="{6A37546C-3E70-4AEC-A6AE-D25573DAEC0B}" srcOrd="0" destOrd="0" presId="urn:microsoft.com/office/officeart/2005/8/layout/list1"/>
    <dgm:cxn modelId="{0D45CBFE-61CE-4A35-A8A3-B31AB63C57D9}" type="presParOf" srcId="{507B9312-8493-4932-B54F-1B32048A2162}" destId="{4755FA99-D003-4E1B-8C84-00D25AFD58FC}" srcOrd="1" destOrd="0" presId="urn:microsoft.com/office/officeart/2005/8/layout/list1"/>
    <dgm:cxn modelId="{AC188F0D-6345-40A0-836B-5FE3A520B0BA}" type="presParOf" srcId="{598CF8D4-0BE3-42F4-BF16-0B9DA7AA6C29}" destId="{A6E7356D-B36F-4B79-89B3-1C9CE6341E61}" srcOrd="9" destOrd="0" presId="urn:microsoft.com/office/officeart/2005/8/layout/list1"/>
    <dgm:cxn modelId="{06BFC7F0-566F-4F64-AD12-1DD10ACE806F}" type="presParOf" srcId="{598CF8D4-0BE3-42F4-BF16-0B9DA7AA6C29}" destId="{DB3C2463-5669-40C7-A6E0-FC23E451D34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D6CD34A-0F16-4010-90F9-D549F451AA2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53A5F18-2963-4B34-A0BE-CBEB434BEFDC}">
      <dgm:prSet custT="1"/>
      <dgm:spPr/>
      <dgm:t>
        <a:bodyPr/>
        <a:lstStyle/>
        <a:p>
          <a:r>
            <a:rPr lang="en-US" sz="2400" dirty="0">
              <a:solidFill>
                <a:schemeClr val="bg1"/>
              </a:solidFill>
            </a:rPr>
            <a:t>A colon is added to the end of the prompt</a:t>
          </a:r>
        </a:p>
      </dgm:t>
    </dgm:pt>
    <dgm:pt modelId="{35CE7743-780E-4E5D-B6C3-1CC7D829851C}" type="parTrans" cxnId="{723A3910-5D92-4859-AA67-B06DF47459A0}">
      <dgm:prSet/>
      <dgm:spPr/>
      <dgm:t>
        <a:bodyPr/>
        <a:lstStyle/>
        <a:p>
          <a:endParaRPr lang="en-US" sz="2400">
            <a:solidFill>
              <a:schemeClr val="bg1"/>
            </a:solidFill>
          </a:endParaRPr>
        </a:p>
      </dgm:t>
    </dgm:pt>
    <dgm:pt modelId="{12A4E453-BFA7-4D04-808C-6066560854E6}" type="sibTrans" cxnId="{723A3910-5D92-4859-AA67-B06DF47459A0}">
      <dgm:prSet/>
      <dgm:spPr/>
      <dgm:t>
        <a:bodyPr/>
        <a:lstStyle/>
        <a:p>
          <a:endParaRPr lang="en-US" sz="2400">
            <a:solidFill>
              <a:schemeClr val="bg1"/>
            </a:solidFill>
          </a:endParaRPr>
        </a:p>
      </dgm:t>
    </dgm:pt>
    <dgm:pt modelId="{08EA7E7B-B5AB-43C6-897D-874058011A56}">
      <dgm:prSet custT="1"/>
      <dgm:spPr/>
      <dgm:t>
        <a:bodyPr/>
        <a:lstStyle/>
        <a:p>
          <a:r>
            <a:rPr lang="en-US" sz="2400">
              <a:solidFill>
                <a:schemeClr val="bg1"/>
              </a:solidFill>
            </a:rPr>
            <a:t>Whatever the user types is returned as the result of the command (technically, it’s placed into the pipeline).</a:t>
          </a:r>
        </a:p>
      </dgm:t>
    </dgm:pt>
    <dgm:pt modelId="{864B6E7E-F3A2-42AF-9B68-FCD372B9E5D1}" type="parTrans" cxnId="{0E1DB01D-AC0E-4943-A4A9-42ADE541A682}">
      <dgm:prSet/>
      <dgm:spPr/>
      <dgm:t>
        <a:bodyPr/>
        <a:lstStyle/>
        <a:p>
          <a:endParaRPr lang="en-US" sz="2400">
            <a:solidFill>
              <a:schemeClr val="bg1"/>
            </a:solidFill>
          </a:endParaRPr>
        </a:p>
      </dgm:t>
    </dgm:pt>
    <dgm:pt modelId="{E36F0424-3B6C-4AC5-8105-201C89E84995}" type="sibTrans" cxnId="{0E1DB01D-AC0E-4943-A4A9-42ADE541A682}">
      <dgm:prSet/>
      <dgm:spPr/>
      <dgm:t>
        <a:bodyPr/>
        <a:lstStyle/>
        <a:p>
          <a:endParaRPr lang="en-US" sz="2400">
            <a:solidFill>
              <a:schemeClr val="bg1"/>
            </a:solidFill>
          </a:endParaRPr>
        </a:p>
      </dgm:t>
    </dgm:pt>
    <dgm:pt modelId="{8393979C-73CE-4CB3-B5AC-261B01B05EBF}" type="pres">
      <dgm:prSet presAssocID="{7D6CD34A-0F16-4010-90F9-D549F451AA29}" presName="linear" presStyleCnt="0">
        <dgm:presLayoutVars>
          <dgm:animLvl val="lvl"/>
          <dgm:resizeHandles val="exact"/>
        </dgm:presLayoutVars>
      </dgm:prSet>
      <dgm:spPr/>
    </dgm:pt>
    <dgm:pt modelId="{CA8D85BB-FC97-4027-AEE7-F51A6E603089}" type="pres">
      <dgm:prSet presAssocID="{153A5F18-2963-4B34-A0BE-CBEB434BEFDC}" presName="parentText" presStyleLbl="node1" presStyleIdx="0" presStyleCnt="2">
        <dgm:presLayoutVars>
          <dgm:chMax val="0"/>
          <dgm:bulletEnabled val="1"/>
        </dgm:presLayoutVars>
      </dgm:prSet>
      <dgm:spPr/>
    </dgm:pt>
    <dgm:pt modelId="{220E225B-F426-43B4-9579-D6AB18705687}" type="pres">
      <dgm:prSet presAssocID="{12A4E453-BFA7-4D04-808C-6066560854E6}" presName="spacer" presStyleCnt="0"/>
      <dgm:spPr/>
    </dgm:pt>
    <dgm:pt modelId="{1CE828A6-C7D7-4875-8B0E-11A7C5D983EC}" type="pres">
      <dgm:prSet presAssocID="{08EA7E7B-B5AB-43C6-897D-874058011A56}" presName="parentText" presStyleLbl="node1" presStyleIdx="1" presStyleCnt="2">
        <dgm:presLayoutVars>
          <dgm:chMax val="0"/>
          <dgm:bulletEnabled val="1"/>
        </dgm:presLayoutVars>
      </dgm:prSet>
      <dgm:spPr/>
    </dgm:pt>
  </dgm:ptLst>
  <dgm:cxnLst>
    <dgm:cxn modelId="{4D434C05-A423-4E93-ABA3-D6BB2C150CD4}" type="presOf" srcId="{08EA7E7B-B5AB-43C6-897D-874058011A56}" destId="{1CE828A6-C7D7-4875-8B0E-11A7C5D983EC}" srcOrd="0" destOrd="0" presId="urn:microsoft.com/office/officeart/2005/8/layout/vList2"/>
    <dgm:cxn modelId="{723A3910-5D92-4859-AA67-B06DF47459A0}" srcId="{7D6CD34A-0F16-4010-90F9-D549F451AA29}" destId="{153A5F18-2963-4B34-A0BE-CBEB434BEFDC}" srcOrd="0" destOrd="0" parTransId="{35CE7743-780E-4E5D-B6C3-1CC7D829851C}" sibTransId="{12A4E453-BFA7-4D04-808C-6066560854E6}"/>
    <dgm:cxn modelId="{0E1DB01D-AC0E-4943-A4A9-42ADE541A682}" srcId="{7D6CD34A-0F16-4010-90F9-D549F451AA29}" destId="{08EA7E7B-B5AB-43C6-897D-874058011A56}" srcOrd="1" destOrd="0" parTransId="{864B6E7E-F3A2-42AF-9B68-FCD372B9E5D1}" sibTransId="{E36F0424-3B6C-4AC5-8105-201C89E84995}"/>
    <dgm:cxn modelId="{30BEFF3D-5738-42F2-91EB-EE16AB4BB112}" type="presOf" srcId="{7D6CD34A-0F16-4010-90F9-D549F451AA29}" destId="{8393979C-73CE-4CB3-B5AC-261B01B05EBF}" srcOrd="0" destOrd="0" presId="urn:microsoft.com/office/officeart/2005/8/layout/vList2"/>
    <dgm:cxn modelId="{F31566BE-D72A-4AB6-B9C6-CBF84C6E2BB4}" type="presOf" srcId="{153A5F18-2963-4B34-A0BE-CBEB434BEFDC}" destId="{CA8D85BB-FC97-4027-AEE7-F51A6E603089}" srcOrd="0" destOrd="0" presId="urn:microsoft.com/office/officeart/2005/8/layout/vList2"/>
    <dgm:cxn modelId="{C24ED81A-E846-449D-8828-F78EAC4DCF72}" type="presParOf" srcId="{8393979C-73CE-4CB3-B5AC-261B01B05EBF}" destId="{CA8D85BB-FC97-4027-AEE7-F51A6E603089}" srcOrd="0" destOrd="0" presId="urn:microsoft.com/office/officeart/2005/8/layout/vList2"/>
    <dgm:cxn modelId="{F500CB2C-C48D-4B4B-AA69-8DDD29A84CC4}" type="presParOf" srcId="{8393979C-73CE-4CB3-B5AC-261B01B05EBF}" destId="{220E225B-F426-43B4-9579-D6AB18705687}" srcOrd="1" destOrd="0" presId="urn:microsoft.com/office/officeart/2005/8/layout/vList2"/>
    <dgm:cxn modelId="{C04175BB-7DC9-4CDF-95B0-54B690CA0BEE}" type="presParOf" srcId="{8393979C-73CE-4CB3-B5AC-261B01B05EBF}" destId="{1CE828A6-C7D7-4875-8B0E-11A7C5D983EC}"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E08FA3B-566D-4863-A46C-B4E0ABA243F9}"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4970667-91F0-42AF-A4D3-7C430832B276}">
      <dgm:prSet custT="1"/>
      <dgm:spPr/>
      <dgm:t>
        <a:bodyPr/>
        <a:lstStyle/>
        <a:p>
          <a:r>
            <a:rPr lang="en-US" sz="2400" dirty="0">
              <a:solidFill>
                <a:schemeClr val="bg1"/>
              </a:solidFill>
            </a:rPr>
            <a:t>[void][</a:t>
          </a:r>
          <a:r>
            <a:rPr lang="en-US" sz="2400" dirty="0" err="1">
              <a:solidFill>
                <a:schemeClr val="bg1"/>
              </a:solidFill>
            </a:rPr>
            <a:t>System.Reflection.Assembly</a:t>
          </a:r>
          <a:r>
            <a:rPr lang="en-US" sz="2400" dirty="0">
              <a:solidFill>
                <a:schemeClr val="bg1"/>
              </a:solidFill>
            </a:rPr>
            <a:t>]::</a:t>
          </a:r>
          <a:r>
            <a:rPr lang="en-US" sz="2400" dirty="0" err="1">
              <a:solidFill>
                <a:schemeClr val="bg1"/>
              </a:solidFill>
            </a:rPr>
            <a:t>LoadWithPartialName</a:t>
          </a:r>
          <a:r>
            <a:rPr lang="en-US" sz="2400" dirty="0">
              <a:solidFill>
                <a:schemeClr val="bg1"/>
              </a:solidFill>
            </a:rPr>
            <a:t>('</a:t>
          </a:r>
          <a:r>
            <a:rPr lang="en-US" sz="2400" dirty="0" err="1">
              <a:solidFill>
                <a:schemeClr val="bg1"/>
              </a:solidFill>
            </a:rPr>
            <a:t>Microsoft.VisualBasic</a:t>
          </a:r>
          <a:r>
            <a:rPr lang="en-US" sz="2400" dirty="0">
              <a:solidFill>
                <a:schemeClr val="bg1"/>
              </a:solidFill>
            </a:rPr>
            <a:t>')</a:t>
          </a:r>
        </a:p>
      </dgm:t>
    </dgm:pt>
    <dgm:pt modelId="{567B118C-4129-455A-AFE4-AACFBB1400A2}" type="parTrans" cxnId="{EF6D3972-BE1F-44EA-81E3-EECCCFDFB4EB}">
      <dgm:prSet/>
      <dgm:spPr/>
      <dgm:t>
        <a:bodyPr/>
        <a:lstStyle/>
        <a:p>
          <a:endParaRPr lang="en-US" sz="2400">
            <a:solidFill>
              <a:schemeClr val="bg1"/>
            </a:solidFill>
          </a:endParaRPr>
        </a:p>
      </dgm:t>
    </dgm:pt>
    <dgm:pt modelId="{9EABABC1-CCE9-4629-BEFD-F083A079D0BA}" type="sibTrans" cxnId="{EF6D3972-BE1F-44EA-81E3-EECCCFDFB4EB}">
      <dgm:prSet/>
      <dgm:spPr/>
      <dgm:t>
        <a:bodyPr/>
        <a:lstStyle/>
        <a:p>
          <a:endParaRPr lang="en-US" sz="2400">
            <a:solidFill>
              <a:schemeClr val="bg1"/>
            </a:solidFill>
          </a:endParaRPr>
        </a:p>
      </dgm:t>
    </dgm:pt>
    <dgm:pt modelId="{4DDFE6C5-7A94-4345-88FF-CCFA81ACD57A}">
      <dgm:prSet custT="1"/>
      <dgm:spPr/>
      <dgm:t>
        <a:bodyPr/>
        <a:lstStyle/>
        <a:p>
          <a:r>
            <a:rPr lang="en-US" sz="2400">
              <a:solidFill>
                <a:schemeClr val="bg1"/>
              </a:solidFill>
            </a:rPr>
            <a:t>$computername = [Microsoft.VisualBasic.Interaction]::InputBox('Enter a computer name','Computer Name','localhost')</a:t>
          </a:r>
        </a:p>
      </dgm:t>
    </dgm:pt>
    <dgm:pt modelId="{155102F6-32FB-4D91-B90A-A211748184DA}" type="parTrans" cxnId="{73CED185-1D20-413E-BD3D-B0E04C3E13E8}">
      <dgm:prSet/>
      <dgm:spPr/>
      <dgm:t>
        <a:bodyPr/>
        <a:lstStyle/>
        <a:p>
          <a:endParaRPr lang="en-US" sz="2400">
            <a:solidFill>
              <a:schemeClr val="bg1"/>
            </a:solidFill>
          </a:endParaRPr>
        </a:p>
      </dgm:t>
    </dgm:pt>
    <dgm:pt modelId="{CA27B13D-3B8A-4765-8A1E-04D85CC07667}" type="sibTrans" cxnId="{73CED185-1D20-413E-BD3D-B0E04C3E13E8}">
      <dgm:prSet/>
      <dgm:spPr/>
      <dgm:t>
        <a:bodyPr/>
        <a:lstStyle/>
        <a:p>
          <a:endParaRPr lang="en-US" sz="2400">
            <a:solidFill>
              <a:schemeClr val="bg1"/>
            </a:solidFill>
          </a:endParaRPr>
        </a:p>
      </dgm:t>
    </dgm:pt>
    <dgm:pt modelId="{A14E4B17-01A1-4DC5-A17C-039F81D460E6}" type="pres">
      <dgm:prSet presAssocID="{8E08FA3B-566D-4863-A46C-B4E0ABA243F9}" presName="hierChild1" presStyleCnt="0">
        <dgm:presLayoutVars>
          <dgm:orgChart val="1"/>
          <dgm:chPref val="1"/>
          <dgm:dir/>
          <dgm:animOne val="branch"/>
          <dgm:animLvl val="lvl"/>
          <dgm:resizeHandles/>
        </dgm:presLayoutVars>
      </dgm:prSet>
      <dgm:spPr/>
    </dgm:pt>
    <dgm:pt modelId="{9A1D07DE-F01A-4FAB-8560-09DD5C994AE2}" type="pres">
      <dgm:prSet presAssocID="{E4970667-91F0-42AF-A4D3-7C430832B276}" presName="hierRoot1" presStyleCnt="0">
        <dgm:presLayoutVars>
          <dgm:hierBranch val="init"/>
        </dgm:presLayoutVars>
      </dgm:prSet>
      <dgm:spPr/>
    </dgm:pt>
    <dgm:pt modelId="{8CECAB59-3552-4709-889F-5657DCB2B903}" type="pres">
      <dgm:prSet presAssocID="{E4970667-91F0-42AF-A4D3-7C430832B276}" presName="rootComposite1" presStyleCnt="0"/>
      <dgm:spPr/>
    </dgm:pt>
    <dgm:pt modelId="{94801111-C16E-4E75-A33B-06C4BB41663D}" type="pres">
      <dgm:prSet presAssocID="{E4970667-91F0-42AF-A4D3-7C430832B276}" presName="rootText1" presStyleLbl="node0" presStyleIdx="0" presStyleCnt="2">
        <dgm:presLayoutVars>
          <dgm:chPref val="3"/>
        </dgm:presLayoutVars>
      </dgm:prSet>
      <dgm:spPr/>
    </dgm:pt>
    <dgm:pt modelId="{8FB235C3-F981-40D6-8E30-1667683A061E}" type="pres">
      <dgm:prSet presAssocID="{E4970667-91F0-42AF-A4D3-7C430832B276}" presName="rootConnector1" presStyleLbl="node1" presStyleIdx="0" presStyleCnt="0"/>
      <dgm:spPr/>
    </dgm:pt>
    <dgm:pt modelId="{6D5A44AA-8EBF-482F-AA23-FB413F951AF7}" type="pres">
      <dgm:prSet presAssocID="{E4970667-91F0-42AF-A4D3-7C430832B276}" presName="hierChild2" presStyleCnt="0"/>
      <dgm:spPr/>
    </dgm:pt>
    <dgm:pt modelId="{F58678EE-4C0E-493A-AF87-B8CBB00B9AA3}" type="pres">
      <dgm:prSet presAssocID="{E4970667-91F0-42AF-A4D3-7C430832B276}" presName="hierChild3" presStyleCnt="0"/>
      <dgm:spPr/>
    </dgm:pt>
    <dgm:pt modelId="{214C8C30-AA41-4CAA-9898-7E7FD8594B4C}" type="pres">
      <dgm:prSet presAssocID="{4DDFE6C5-7A94-4345-88FF-CCFA81ACD57A}" presName="hierRoot1" presStyleCnt="0">
        <dgm:presLayoutVars>
          <dgm:hierBranch val="init"/>
        </dgm:presLayoutVars>
      </dgm:prSet>
      <dgm:spPr/>
    </dgm:pt>
    <dgm:pt modelId="{9D39C429-EDCF-441D-9886-6404E561105C}" type="pres">
      <dgm:prSet presAssocID="{4DDFE6C5-7A94-4345-88FF-CCFA81ACD57A}" presName="rootComposite1" presStyleCnt="0"/>
      <dgm:spPr/>
    </dgm:pt>
    <dgm:pt modelId="{58C33191-819C-4C7D-A824-28DF5E56A7C2}" type="pres">
      <dgm:prSet presAssocID="{4DDFE6C5-7A94-4345-88FF-CCFA81ACD57A}" presName="rootText1" presStyleLbl="node0" presStyleIdx="1" presStyleCnt="2">
        <dgm:presLayoutVars>
          <dgm:chPref val="3"/>
        </dgm:presLayoutVars>
      </dgm:prSet>
      <dgm:spPr/>
    </dgm:pt>
    <dgm:pt modelId="{F6D422BD-A8FC-4E24-9443-F656E91B10B0}" type="pres">
      <dgm:prSet presAssocID="{4DDFE6C5-7A94-4345-88FF-CCFA81ACD57A}" presName="rootConnector1" presStyleLbl="node1" presStyleIdx="0" presStyleCnt="0"/>
      <dgm:spPr/>
    </dgm:pt>
    <dgm:pt modelId="{FB25A0C7-8EF8-4C4D-B914-06C9A7B0583B}" type="pres">
      <dgm:prSet presAssocID="{4DDFE6C5-7A94-4345-88FF-CCFA81ACD57A}" presName="hierChild2" presStyleCnt="0"/>
      <dgm:spPr/>
    </dgm:pt>
    <dgm:pt modelId="{7EAE22D8-4ECE-43A2-9FC2-558C043E47AA}" type="pres">
      <dgm:prSet presAssocID="{4DDFE6C5-7A94-4345-88FF-CCFA81ACD57A}" presName="hierChild3" presStyleCnt="0"/>
      <dgm:spPr/>
    </dgm:pt>
  </dgm:ptLst>
  <dgm:cxnLst>
    <dgm:cxn modelId="{7D127805-1EED-46ED-980C-A06B845C3CE1}" type="presOf" srcId="{4DDFE6C5-7A94-4345-88FF-CCFA81ACD57A}" destId="{58C33191-819C-4C7D-A824-28DF5E56A7C2}" srcOrd="0" destOrd="0" presId="urn:microsoft.com/office/officeart/2009/3/layout/HorizontalOrganizationChart"/>
    <dgm:cxn modelId="{2B234F08-DB59-4961-B797-68D46CD9ECA1}" type="presOf" srcId="{8E08FA3B-566D-4863-A46C-B4E0ABA243F9}" destId="{A14E4B17-01A1-4DC5-A17C-039F81D460E6}" srcOrd="0" destOrd="0" presId="urn:microsoft.com/office/officeart/2009/3/layout/HorizontalOrganizationChart"/>
    <dgm:cxn modelId="{35930E2D-AD56-4425-A2F0-5406C61E72AB}" type="presOf" srcId="{4DDFE6C5-7A94-4345-88FF-CCFA81ACD57A}" destId="{F6D422BD-A8FC-4E24-9443-F656E91B10B0}" srcOrd="1" destOrd="0" presId="urn:microsoft.com/office/officeart/2009/3/layout/HorizontalOrganizationChart"/>
    <dgm:cxn modelId="{EF6D3972-BE1F-44EA-81E3-EECCCFDFB4EB}" srcId="{8E08FA3B-566D-4863-A46C-B4E0ABA243F9}" destId="{E4970667-91F0-42AF-A4D3-7C430832B276}" srcOrd="0" destOrd="0" parTransId="{567B118C-4129-455A-AFE4-AACFBB1400A2}" sibTransId="{9EABABC1-CCE9-4629-BEFD-F083A079D0BA}"/>
    <dgm:cxn modelId="{73CED185-1D20-413E-BD3D-B0E04C3E13E8}" srcId="{8E08FA3B-566D-4863-A46C-B4E0ABA243F9}" destId="{4DDFE6C5-7A94-4345-88FF-CCFA81ACD57A}" srcOrd="1" destOrd="0" parTransId="{155102F6-32FB-4D91-B90A-A211748184DA}" sibTransId="{CA27B13D-3B8A-4765-8A1E-04D85CC07667}"/>
    <dgm:cxn modelId="{1D0F2CD4-E738-4E1C-966F-4AF7BB71D4A8}" type="presOf" srcId="{E4970667-91F0-42AF-A4D3-7C430832B276}" destId="{94801111-C16E-4E75-A33B-06C4BB41663D}" srcOrd="0" destOrd="0" presId="urn:microsoft.com/office/officeart/2009/3/layout/HorizontalOrganizationChart"/>
    <dgm:cxn modelId="{6C052AD8-8F3F-4C46-89A1-BEC0F1B0B316}" type="presOf" srcId="{E4970667-91F0-42AF-A4D3-7C430832B276}" destId="{8FB235C3-F981-40D6-8E30-1667683A061E}" srcOrd="1" destOrd="0" presId="urn:microsoft.com/office/officeart/2009/3/layout/HorizontalOrganizationChart"/>
    <dgm:cxn modelId="{A648FA16-1842-47C0-BA02-0A8C3898F123}" type="presParOf" srcId="{A14E4B17-01A1-4DC5-A17C-039F81D460E6}" destId="{9A1D07DE-F01A-4FAB-8560-09DD5C994AE2}" srcOrd="0" destOrd="0" presId="urn:microsoft.com/office/officeart/2009/3/layout/HorizontalOrganizationChart"/>
    <dgm:cxn modelId="{75F6EEB5-334F-46C4-B401-D93ACF1C713C}" type="presParOf" srcId="{9A1D07DE-F01A-4FAB-8560-09DD5C994AE2}" destId="{8CECAB59-3552-4709-889F-5657DCB2B903}" srcOrd="0" destOrd="0" presId="urn:microsoft.com/office/officeart/2009/3/layout/HorizontalOrganizationChart"/>
    <dgm:cxn modelId="{F9F967AC-4E26-4465-ABB9-56BF808216CE}" type="presParOf" srcId="{8CECAB59-3552-4709-889F-5657DCB2B903}" destId="{94801111-C16E-4E75-A33B-06C4BB41663D}" srcOrd="0" destOrd="0" presId="urn:microsoft.com/office/officeart/2009/3/layout/HorizontalOrganizationChart"/>
    <dgm:cxn modelId="{9C5DE08F-1827-4109-933C-CA78AE984273}" type="presParOf" srcId="{8CECAB59-3552-4709-889F-5657DCB2B903}" destId="{8FB235C3-F981-40D6-8E30-1667683A061E}" srcOrd="1" destOrd="0" presId="urn:microsoft.com/office/officeart/2009/3/layout/HorizontalOrganizationChart"/>
    <dgm:cxn modelId="{06E1BBA2-A8BE-45D8-8FCA-3D8155368892}" type="presParOf" srcId="{9A1D07DE-F01A-4FAB-8560-09DD5C994AE2}" destId="{6D5A44AA-8EBF-482F-AA23-FB413F951AF7}" srcOrd="1" destOrd="0" presId="urn:microsoft.com/office/officeart/2009/3/layout/HorizontalOrganizationChart"/>
    <dgm:cxn modelId="{6C4FC7B4-12B0-44C1-A425-5760CA05424A}" type="presParOf" srcId="{9A1D07DE-F01A-4FAB-8560-09DD5C994AE2}" destId="{F58678EE-4C0E-493A-AF87-B8CBB00B9AA3}" srcOrd="2" destOrd="0" presId="urn:microsoft.com/office/officeart/2009/3/layout/HorizontalOrganizationChart"/>
    <dgm:cxn modelId="{6A771EFB-B196-456E-AAAC-B4385F586126}" type="presParOf" srcId="{A14E4B17-01A1-4DC5-A17C-039F81D460E6}" destId="{214C8C30-AA41-4CAA-9898-7E7FD8594B4C}" srcOrd="1" destOrd="0" presId="urn:microsoft.com/office/officeart/2009/3/layout/HorizontalOrganizationChart"/>
    <dgm:cxn modelId="{116F2CB4-8570-4D46-9980-27BFDDE33304}" type="presParOf" srcId="{214C8C30-AA41-4CAA-9898-7E7FD8594B4C}" destId="{9D39C429-EDCF-441D-9886-6404E561105C}" srcOrd="0" destOrd="0" presId="urn:microsoft.com/office/officeart/2009/3/layout/HorizontalOrganizationChart"/>
    <dgm:cxn modelId="{A6AAAA41-34E5-4AFD-91BC-9ABA148600AF}" type="presParOf" srcId="{9D39C429-EDCF-441D-9886-6404E561105C}" destId="{58C33191-819C-4C7D-A824-28DF5E56A7C2}" srcOrd="0" destOrd="0" presId="urn:microsoft.com/office/officeart/2009/3/layout/HorizontalOrganizationChart"/>
    <dgm:cxn modelId="{93184242-5384-44E2-84BD-797DB4F0EF77}" type="presParOf" srcId="{9D39C429-EDCF-441D-9886-6404E561105C}" destId="{F6D422BD-A8FC-4E24-9443-F656E91B10B0}" srcOrd="1" destOrd="0" presId="urn:microsoft.com/office/officeart/2009/3/layout/HorizontalOrganizationChart"/>
    <dgm:cxn modelId="{9BBB9BF7-9272-4661-8C9D-E6E8149E7426}" type="presParOf" srcId="{214C8C30-AA41-4CAA-9898-7E7FD8594B4C}" destId="{FB25A0C7-8EF8-4C4D-B914-06C9A7B0583B}" srcOrd="1" destOrd="0" presId="urn:microsoft.com/office/officeart/2009/3/layout/HorizontalOrganizationChart"/>
    <dgm:cxn modelId="{36933BFE-B8B8-4755-9821-720E8EAD5763}" type="presParOf" srcId="{214C8C30-AA41-4CAA-9898-7E7FD8594B4C}" destId="{7EAE22D8-4ECE-43A2-9FC2-558C043E47A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4A524C4-8719-4012-81F2-8351E75CBEC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BD24A89-72EA-4BFB-8834-FEE9FA2712EE}">
      <dgm:prSet phldrT="[Text]"/>
      <dgm:spPr/>
      <dgm:t>
        <a:bodyPr/>
        <a:lstStyle/>
        <a:p>
          <a:pPr algn="l"/>
          <a:r>
            <a:rPr lang="en-US" dirty="0">
              <a:solidFill>
                <a:schemeClr val="bg1"/>
              </a:solidFill>
            </a:rPr>
            <a:t>Filter as far left as possible (-filter)</a:t>
          </a:r>
        </a:p>
      </dgm:t>
    </dgm:pt>
    <dgm:pt modelId="{8C3781CE-9273-4351-B9D0-E476BF522E34}" type="parTrans" cxnId="{A8C32F3C-BA36-4655-9CB6-421BC779D05A}">
      <dgm:prSet/>
      <dgm:spPr/>
      <dgm:t>
        <a:bodyPr/>
        <a:lstStyle/>
        <a:p>
          <a:pPr algn="l"/>
          <a:endParaRPr lang="en-US"/>
        </a:p>
      </dgm:t>
    </dgm:pt>
    <dgm:pt modelId="{3AD6F936-83C0-4115-8E05-FD95D156E744}" type="sibTrans" cxnId="{A8C32F3C-BA36-4655-9CB6-421BC779D05A}">
      <dgm:prSet/>
      <dgm:spPr/>
      <dgm:t>
        <a:bodyPr/>
        <a:lstStyle/>
        <a:p>
          <a:pPr algn="l"/>
          <a:endParaRPr lang="en-US"/>
        </a:p>
      </dgm:t>
    </dgm:pt>
    <dgm:pt modelId="{30318C94-229C-4CCE-B89A-979605B69F40}">
      <dgm:prSet phldrT="[Text]"/>
      <dgm:spPr/>
      <dgm:t>
        <a:bodyPr/>
        <a:lstStyle/>
        <a:p>
          <a:pPr algn="l"/>
          <a:r>
            <a:rPr lang="en-US" dirty="0"/>
            <a:t>Each cmdlet has its own way to filter</a:t>
          </a:r>
        </a:p>
      </dgm:t>
    </dgm:pt>
    <dgm:pt modelId="{A38B4A54-FACE-4276-BD15-84C827D61483}" type="parTrans" cxnId="{0949F4CA-D302-4DFF-8E06-BBDE0F3ADF54}">
      <dgm:prSet/>
      <dgm:spPr/>
      <dgm:t>
        <a:bodyPr/>
        <a:lstStyle/>
        <a:p>
          <a:pPr algn="l"/>
          <a:endParaRPr lang="en-US"/>
        </a:p>
      </dgm:t>
    </dgm:pt>
    <dgm:pt modelId="{F6E4DE50-AC00-4BD7-9BB4-BFBA2833A676}" type="sibTrans" cxnId="{0949F4CA-D302-4DFF-8E06-BBDE0F3ADF54}">
      <dgm:prSet/>
      <dgm:spPr/>
      <dgm:t>
        <a:bodyPr/>
        <a:lstStyle/>
        <a:p>
          <a:pPr algn="l"/>
          <a:endParaRPr lang="en-US"/>
        </a:p>
      </dgm:t>
    </dgm:pt>
    <dgm:pt modelId="{E96D6DE6-E6FC-46E7-8880-1144A3FD1CB6}">
      <dgm:prSet phldrT="[Text]"/>
      <dgm:spPr/>
      <dgm:t>
        <a:bodyPr/>
        <a:lstStyle/>
        <a:p>
          <a:pPr algn="l"/>
          <a:r>
            <a:rPr lang="en-US" dirty="0">
              <a:solidFill>
                <a:schemeClr val="bg1"/>
              </a:solidFill>
            </a:rPr>
            <a:t>Filtering out of pipeline</a:t>
          </a:r>
        </a:p>
      </dgm:t>
    </dgm:pt>
    <dgm:pt modelId="{5C87695B-5472-425A-ACB4-E1E5B2CADFB0}" type="parTrans" cxnId="{4CD0E336-D263-444C-AF31-8CA28C3BC42D}">
      <dgm:prSet/>
      <dgm:spPr/>
      <dgm:t>
        <a:bodyPr/>
        <a:lstStyle/>
        <a:p>
          <a:pPr algn="l"/>
          <a:endParaRPr lang="en-US"/>
        </a:p>
      </dgm:t>
    </dgm:pt>
    <dgm:pt modelId="{7585792A-DB3A-43CB-90CC-249B26CF9210}" type="sibTrans" cxnId="{4CD0E336-D263-444C-AF31-8CA28C3BC42D}">
      <dgm:prSet/>
      <dgm:spPr/>
      <dgm:t>
        <a:bodyPr/>
        <a:lstStyle/>
        <a:p>
          <a:pPr algn="l"/>
          <a:endParaRPr lang="en-US"/>
        </a:p>
      </dgm:t>
    </dgm:pt>
    <dgm:pt modelId="{19F17195-C65F-4EA7-85B2-17BB66527A71}">
      <dgm:prSet phldrT="[Text]"/>
      <dgm:spPr/>
      <dgm:t>
        <a:bodyPr/>
        <a:lstStyle/>
        <a:p>
          <a:pPr algn="l"/>
          <a:r>
            <a:rPr lang="en-US" dirty="0"/>
            <a:t>Where-object is used when there is no -filter or you cannot filter on the property you want</a:t>
          </a:r>
        </a:p>
      </dgm:t>
    </dgm:pt>
    <dgm:pt modelId="{FE1735EA-7741-4D66-AFF9-95F336A5154D}" type="parTrans" cxnId="{05C26CA0-26F8-47FB-B1F2-3E692F3BB41A}">
      <dgm:prSet/>
      <dgm:spPr/>
      <dgm:t>
        <a:bodyPr/>
        <a:lstStyle/>
        <a:p>
          <a:pPr algn="l"/>
          <a:endParaRPr lang="en-US"/>
        </a:p>
      </dgm:t>
    </dgm:pt>
    <dgm:pt modelId="{BA160DD4-A05A-4B7D-A1A3-A14F0A86DA7C}" type="sibTrans" cxnId="{05C26CA0-26F8-47FB-B1F2-3E692F3BB41A}">
      <dgm:prSet/>
      <dgm:spPr/>
      <dgm:t>
        <a:bodyPr/>
        <a:lstStyle/>
        <a:p>
          <a:pPr algn="l"/>
          <a:endParaRPr lang="en-US"/>
        </a:p>
      </dgm:t>
    </dgm:pt>
    <dgm:pt modelId="{34C69CC3-C390-4448-A09D-AA187AD9F4F5}">
      <dgm:prSet/>
      <dgm:spPr/>
      <dgm:t>
        <a:bodyPr/>
        <a:lstStyle/>
        <a:p>
          <a:pPr algn="l"/>
          <a:r>
            <a:rPr lang="en-US"/>
            <a:t>Get-service can filter -name only</a:t>
          </a:r>
          <a:endParaRPr lang="en-US" dirty="0"/>
        </a:p>
      </dgm:t>
    </dgm:pt>
    <dgm:pt modelId="{2AE8CA58-8A5E-4322-9133-0F6FF49689E6}" type="parTrans" cxnId="{DC00EEBC-5D07-423C-8C9B-909AC8F282FD}">
      <dgm:prSet/>
      <dgm:spPr/>
      <dgm:t>
        <a:bodyPr/>
        <a:lstStyle/>
        <a:p>
          <a:pPr algn="l"/>
          <a:endParaRPr lang="en-US"/>
        </a:p>
      </dgm:t>
    </dgm:pt>
    <dgm:pt modelId="{5EDB234F-A99B-4CD7-87F7-34E9D8AEE025}" type="sibTrans" cxnId="{DC00EEBC-5D07-423C-8C9B-909AC8F282FD}">
      <dgm:prSet/>
      <dgm:spPr/>
      <dgm:t>
        <a:bodyPr/>
        <a:lstStyle/>
        <a:p>
          <a:pPr algn="l"/>
          <a:endParaRPr lang="en-US"/>
        </a:p>
      </dgm:t>
    </dgm:pt>
    <dgm:pt modelId="{72261287-F1EE-4890-9DEE-2EB569C1306B}">
      <dgm:prSet/>
      <dgm:spPr/>
      <dgm:t>
        <a:bodyPr/>
        <a:lstStyle/>
        <a:p>
          <a:pPr algn="l"/>
          <a:r>
            <a:rPr lang="en-US"/>
            <a:t>Get-adcomputer can filter on any attribute</a:t>
          </a:r>
          <a:endParaRPr lang="en-US" dirty="0"/>
        </a:p>
      </dgm:t>
    </dgm:pt>
    <dgm:pt modelId="{795080D9-3839-48E8-99A9-E3AC23130247}" type="parTrans" cxnId="{82B117F4-8B09-4BF7-815C-B3334A6B152F}">
      <dgm:prSet/>
      <dgm:spPr/>
      <dgm:t>
        <a:bodyPr/>
        <a:lstStyle/>
        <a:p>
          <a:pPr algn="l"/>
          <a:endParaRPr lang="en-US"/>
        </a:p>
      </dgm:t>
    </dgm:pt>
    <dgm:pt modelId="{9F21AF1C-A184-425C-96EF-56E297160C62}" type="sibTrans" cxnId="{82B117F4-8B09-4BF7-815C-B3334A6B152F}">
      <dgm:prSet/>
      <dgm:spPr/>
      <dgm:t>
        <a:bodyPr/>
        <a:lstStyle/>
        <a:p>
          <a:pPr algn="l"/>
          <a:endParaRPr lang="en-US"/>
        </a:p>
      </dgm:t>
    </dgm:pt>
    <dgm:pt modelId="{B612846E-7CD0-4BA6-B17F-5ADE332A7F91}" type="pres">
      <dgm:prSet presAssocID="{84A524C4-8719-4012-81F2-8351E75CBEC2}" presName="linear" presStyleCnt="0">
        <dgm:presLayoutVars>
          <dgm:animLvl val="lvl"/>
          <dgm:resizeHandles val="exact"/>
        </dgm:presLayoutVars>
      </dgm:prSet>
      <dgm:spPr/>
    </dgm:pt>
    <dgm:pt modelId="{C1FBE9F0-0B4C-4427-98BD-6A254262BA58}" type="pres">
      <dgm:prSet presAssocID="{BBD24A89-72EA-4BFB-8834-FEE9FA2712EE}" presName="parentText" presStyleLbl="node1" presStyleIdx="0" presStyleCnt="2">
        <dgm:presLayoutVars>
          <dgm:chMax val="0"/>
          <dgm:bulletEnabled val="1"/>
        </dgm:presLayoutVars>
      </dgm:prSet>
      <dgm:spPr/>
    </dgm:pt>
    <dgm:pt modelId="{F7959F78-FA60-4B7B-B724-31C7FAD096E5}" type="pres">
      <dgm:prSet presAssocID="{BBD24A89-72EA-4BFB-8834-FEE9FA2712EE}" presName="childText" presStyleLbl="revTx" presStyleIdx="0" presStyleCnt="2">
        <dgm:presLayoutVars>
          <dgm:bulletEnabled val="1"/>
        </dgm:presLayoutVars>
      </dgm:prSet>
      <dgm:spPr/>
    </dgm:pt>
    <dgm:pt modelId="{78AF7845-AE8A-4EDA-9B34-4AAA388C5878}" type="pres">
      <dgm:prSet presAssocID="{E96D6DE6-E6FC-46E7-8880-1144A3FD1CB6}" presName="parentText" presStyleLbl="node1" presStyleIdx="1" presStyleCnt="2">
        <dgm:presLayoutVars>
          <dgm:chMax val="0"/>
          <dgm:bulletEnabled val="1"/>
        </dgm:presLayoutVars>
      </dgm:prSet>
      <dgm:spPr/>
    </dgm:pt>
    <dgm:pt modelId="{719C61AB-113F-46FB-B616-2FC73AB4B61F}" type="pres">
      <dgm:prSet presAssocID="{E96D6DE6-E6FC-46E7-8880-1144A3FD1CB6}" presName="childText" presStyleLbl="revTx" presStyleIdx="1" presStyleCnt="2">
        <dgm:presLayoutVars>
          <dgm:bulletEnabled val="1"/>
        </dgm:presLayoutVars>
      </dgm:prSet>
      <dgm:spPr/>
    </dgm:pt>
  </dgm:ptLst>
  <dgm:cxnLst>
    <dgm:cxn modelId="{89710024-5504-44E4-A257-C492807190A2}" type="presOf" srcId="{34C69CC3-C390-4448-A09D-AA187AD9F4F5}" destId="{F7959F78-FA60-4B7B-B724-31C7FAD096E5}" srcOrd="0" destOrd="1" presId="urn:microsoft.com/office/officeart/2005/8/layout/vList2"/>
    <dgm:cxn modelId="{4CD0E336-D263-444C-AF31-8CA28C3BC42D}" srcId="{84A524C4-8719-4012-81F2-8351E75CBEC2}" destId="{E96D6DE6-E6FC-46E7-8880-1144A3FD1CB6}" srcOrd="1" destOrd="0" parTransId="{5C87695B-5472-425A-ACB4-E1E5B2CADFB0}" sibTransId="{7585792A-DB3A-43CB-90CC-249B26CF9210}"/>
    <dgm:cxn modelId="{A8C32F3C-BA36-4655-9CB6-421BC779D05A}" srcId="{84A524C4-8719-4012-81F2-8351E75CBEC2}" destId="{BBD24A89-72EA-4BFB-8834-FEE9FA2712EE}" srcOrd="0" destOrd="0" parTransId="{8C3781CE-9273-4351-B9D0-E476BF522E34}" sibTransId="{3AD6F936-83C0-4115-8E05-FD95D156E744}"/>
    <dgm:cxn modelId="{33C9353D-1F5D-4BEB-A703-A83897EF3A98}" type="presOf" srcId="{E96D6DE6-E6FC-46E7-8880-1144A3FD1CB6}" destId="{78AF7845-AE8A-4EDA-9B34-4AAA388C5878}" srcOrd="0" destOrd="0" presId="urn:microsoft.com/office/officeart/2005/8/layout/vList2"/>
    <dgm:cxn modelId="{2D6CA53D-BC2C-49C8-B846-52C364AA0AE0}" type="presOf" srcId="{84A524C4-8719-4012-81F2-8351E75CBEC2}" destId="{B612846E-7CD0-4BA6-B17F-5ADE332A7F91}" srcOrd="0" destOrd="0" presId="urn:microsoft.com/office/officeart/2005/8/layout/vList2"/>
    <dgm:cxn modelId="{0BB4FF50-D9F5-473D-9752-60F524BE6BDA}" type="presOf" srcId="{BBD24A89-72EA-4BFB-8834-FEE9FA2712EE}" destId="{C1FBE9F0-0B4C-4427-98BD-6A254262BA58}" srcOrd="0" destOrd="0" presId="urn:microsoft.com/office/officeart/2005/8/layout/vList2"/>
    <dgm:cxn modelId="{110B4182-A96D-40A7-ADCF-DC7E856562FD}" type="presOf" srcId="{19F17195-C65F-4EA7-85B2-17BB66527A71}" destId="{719C61AB-113F-46FB-B616-2FC73AB4B61F}" srcOrd="0" destOrd="0" presId="urn:microsoft.com/office/officeart/2005/8/layout/vList2"/>
    <dgm:cxn modelId="{05C26CA0-26F8-47FB-B1F2-3E692F3BB41A}" srcId="{E96D6DE6-E6FC-46E7-8880-1144A3FD1CB6}" destId="{19F17195-C65F-4EA7-85B2-17BB66527A71}" srcOrd="0" destOrd="0" parTransId="{FE1735EA-7741-4D66-AFF9-95F336A5154D}" sibTransId="{BA160DD4-A05A-4B7D-A1A3-A14F0A86DA7C}"/>
    <dgm:cxn modelId="{DC00EEBC-5D07-423C-8C9B-909AC8F282FD}" srcId="{BBD24A89-72EA-4BFB-8834-FEE9FA2712EE}" destId="{34C69CC3-C390-4448-A09D-AA187AD9F4F5}" srcOrd="1" destOrd="0" parTransId="{2AE8CA58-8A5E-4322-9133-0F6FF49689E6}" sibTransId="{5EDB234F-A99B-4CD7-87F7-34E9D8AEE025}"/>
    <dgm:cxn modelId="{0949F4CA-D302-4DFF-8E06-BBDE0F3ADF54}" srcId="{BBD24A89-72EA-4BFB-8834-FEE9FA2712EE}" destId="{30318C94-229C-4CCE-B89A-979605B69F40}" srcOrd="0" destOrd="0" parTransId="{A38B4A54-FACE-4276-BD15-84C827D61483}" sibTransId="{F6E4DE50-AC00-4BD7-9BB4-BFBA2833A676}"/>
    <dgm:cxn modelId="{EB404CD7-2D26-4E27-A461-EA0D5FB2FC8D}" type="presOf" srcId="{72261287-F1EE-4890-9DEE-2EB569C1306B}" destId="{F7959F78-FA60-4B7B-B724-31C7FAD096E5}" srcOrd="0" destOrd="2" presId="urn:microsoft.com/office/officeart/2005/8/layout/vList2"/>
    <dgm:cxn modelId="{82B117F4-8B09-4BF7-815C-B3334A6B152F}" srcId="{BBD24A89-72EA-4BFB-8834-FEE9FA2712EE}" destId="{72261287-F1EE-4890-9DEE-2EB569C1306B}" srcOrd="2" destOrd="0" parTransId="{795080D9-3839-48E8-99A9-E3AC23130247}" sibTransId="{9F21AF1C-A184-425C-96EF-56E297160C62}"/>
    <dgm:cxn modelId="{1AC6D1F5-7CBB-4F26-8C97-FBB8E5EBC136}" type="presOf" srcId="{30318C94-229C-4CCE-B89A-979605B69F40}" destId="{F7959F78-FA60-4B7B-B724-31C7FAD096E5}" srcOrd="0" destOrd="0" presId="urn:microsoft.com/office/officeart/2005/8/layout/vList2"/>
    <dgm:cxn modelId="{D0FF78E2-D43E-4669-8B9D-9FF9575F5E69}" type="presParOf" srcId="{B612846E-7CD0-4BA6-B17F-5ADE332A7F91}" destId="{C1FBE9F0-0B4C-4427-98BD-6A254262BA58}" srcOrd="0" destOrd="0" presId="urn:microsoft.com/office/officeart/2005/8/layout/vList2"/>
    <dgm:cxn modelId="{5C573315-C2FE-47B2-B010-BEE1312C01E8}" type="presParOf" srcId="{B612846E-7CD0-4BA6-B17F-5ADE332A7F91}" destId="{F7959F78-FA60-4B7B-B724-31C7FAD096E5}" srcOrd="1" destOrd="0" presId="urn:microsoft.com/office/officeart/2005/8/layout/vList2"/>
    <dgm:cxn modelId="{F8F716B3-E792-4AE3-86DC-8B8BC727A771}" type="presParOf" srcId="{B612846E-7CD0-4BA6-B17F-5ADE332A7F91}" destId="{78AF7845-AE8A-4EDA-9B34-4AAA388C5878}" srcOrd="2" destOrd="0" presId="urn:microsoft.com/office/officeart/2005/8/layout/vList2"/>
    <dgm:cxn modelId="{3DDC069E-9AC0-4790-8B5C-BD6DF6789C9C}" type="presParOf" srcId="{B612846E-7CD0-4BA6-B17F-5ADE332A7F91}" destId="{719C61AB-113F-46FB-B616-2FC73AB4B61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AA1BBFE-AFF9-4D2A-BA29-A5C4BB8EBEF0}" type="doc">
      <dgm:prSet loTypeId="urn:microsoft.com/office/officeart/2011/layout/TabList" loCatId="list" qsTypeId="urn:microsoft.com/office/officeart/2005/8/quickstyle/simple4" qsCatId="simple" csTypeId="urn:microsoft.com/office/officeart/2005/8/colors/colorful5" csCatId="colorful" phldr="1"/>
      <dgm:spPr/>
      <dgm:t>
        <a:bodyPr/>
        <a:lstStyle/>
        <a:p>
          <a:endParaRPr lang="en-US"/>
        </a:p>
      </dgm:t>
    </dgm:pt>
    <dgm:pt modelId="{CACE545C-9C03-4B2D-BC47-14F6AD0FFBC9}">
      <dgm:prSet phldrT="[Text]"/>
      <dgm:spPr/>
      <dgm:t>
        <a:bodyPr/>
        <a:lstStyle/>
        <a:p>
          <a:pPr algn="ctr"/>
          <a:r>
            <a:rPr lang="en-US">
              <a:solidFill>
                <a:schemeClr val="bg1"/>
              </a:solidFill>
            </a:rPr>
            <a:t>-EQ</a:t>
          </a:r>
          <a:endParaRPr lang="en-US" dirty="0">
            <a:solidFill>
              <a:schemeClr val="bg1"/>
            </a:solidFill>
          </a:endParaRPr>
        </a:p>
      </dgm:t>
    </dgm:pt>
    <dgm:pt modelId="{3C203A68-A549-4B8D-862D-13467EF76084}" type="parTrans" cxnId="{99389A52-BEF7-4E1F-B94A-E8332BF47E86}">
      <dgm:prSet/>
      <dgm:spPr/>
      <dgm:t>
        <a:bodyPr/>
        <a:lstStyle/>
        <a:p>
          <a:pPr algn="ctr"/>
          <a:endParaRPr lang="en-US"/>
        </a:p>
      </dgm:t>
    </dgm:pt>
    <dgm:pt modelId="{AD3C43C1-624D-4E57-A1E4-765E0790A8B9}" type="sibTrans" cxnId="{99389A52-BEF7-4E1F-B94A-E8332BF47E86}">
      <dgm:prSet/>
      <dgm:spPr/>
      <dgm:t>
        <a:bodyPr/>
        <a:lstStyle/>
        <a:p>
          <a:pPr algn="ctr"/>
          <a:endParaRPr lang="en-US"/>
        </a:p>
      </dgm:t>
    </dgm:pt>
    <dgm:pt modelId="{B84885FC-6C1A-402D-B07D-B7A974B3FC40}">
      <dgm:prSet phldrT="[Text]"/>
      <dgm:spPr/>
      <dgm:t>
        <a:bodyPr/>
        <a:lstStyle/>
        <a:p>
          <a:pPr algn="ctr"/>
          <a:r>
            <a:rPr lang="en-US" dirty="0"/>
            <a:t>Equal</a:t>
          </a:r>
        </a:p>
      </dgm:t>
    </dgm:pt>
    <dgm:pt modelId="{B7DA785F-24A8-44C1-B935-69C189E310BA}" type="parTrans" cxnId="{D5178114-75F5-4721-8221-CF4B78D78F6A}">
      <dgm:prSet/>
      <dgm:spPr/>
      <dgm:t>
        <a:bodyPr/>
        <a:lstStyle/>
        <a:p>
          <a:pPr algn="ctr"/>
          <a:endParaRPr lang="en-US"/>
        </a:p>
      </dgm:t>
    </dgm:pt>
    <dgm:pt modelId="{40C6F5C3-9CC6-4304-A78C-1C74EC234D39}" type="sibTrans" cxnId="{D5178114-75F5-4721-8221-CF4B78D78F6A}">
      <dgm:prSet/>
      <dgm:spPr/>
      <dgm:t>
        <a:bodyPr/>
        <a:lstStyle/>
        <a:p>
          <a:pPr algn="ctr"/>
          <a:endParaRPr lang="en-US"/>
        </a:p>
      </dgm:t>
    </dgm:pt>
    <dgm:pt modelId="{0BABDD9F-1628-43DF-B979-D7DA242BD40B}">
      <dgm:prSet phldrT="[Text]"/>
      <dgm:spPr/>
      <dgm:t>
        <a:bodyPr/>
        <a:lstStyle/>
        <a:p>
          <a:pPr algn="ctr"/>
          <a:r>
            <a:rPr lang="en-US" dirty="0">
              <a:solidFill>
                <a:schemeClr val="bg1"/>
              </a:solidFill>
            </a:rPr>
            <a:t>-NE</a:t>
          </a:r>
        </a:p>
      </dgm:t>
    </dgm:pt>
    <dgm:pt modelId="{3206AD45-0C1A-4C4D-8EF7-535336986AB4}" type="parTrans" cxnId="{963E87F4-C57F-43A0-B91C-1C93B38C8424}">
      <dgm:prSet/>
      <dgm:spPr/>
      <dgm:t>
        <a:bodyPr/>
        <a:lstStyle/>
        <a:p>
          <a:pPr algn="ctr"/>
          <a:endParaRPr lang="en-US"/>
        </a:p>
      </dgm:t>
    </dgm:pt>
    <dgm:pt modelId="{88A6924B-82B2-4E11-AE1D-7ABCA77E5701}" type="sibTrans" cxnId="{963E87F4-C57F-43A0-B91C-1C93B38C8424}">
      <dgm:prSet/>
      <dgm:spPr/>
      <dgm:t>
        <a:bodyPr/>
        <a:lstStyle/>
        <a:p>
          <a:pPr algn="ctr"/>
          <a:endParaRPr lang="en-US"/>
        </a:p>
      </dgm:t>
    </dgm:pt>
    <dgm:pt modelId="{045312FD-8436-4AC7-AA8A-33BA363E32FE}">
      <dgm:prSet phldrT="[Text]"/>
      <dgm:spPr/>
      <dgm:t>
        <a:bodyPr/>
        <a:lstStyle/>
        <a:p>
          <a:pPr algn="ctr"/>
          <a:r>
            <a:rPr lang="en-US" dirty="0"/>
            <a:t>Not Equal</a:t>
          </a:r>
        </a:p>
      </dgm:t>
    </dgm:pt>
    <dgm:pt modelId="{92B2FBBE-31CD-41C6-8926-5B3AD4572A0E}" type="parTrans" cxnId="{0E1B6CA3-204F-4EF1-B87C-7A843E4DAD66}">
      <dgm:prSet/>
      <dgm:spPr/>
      <dgm:t>
        <a:bodyPr/>
        <a:lstStyle/>
        <a:p>
          <a:pPr algn="ctr"/>
          <a:endParaRPr lang="en-US"/>
        </a:p>
      </dgm:t>
    </dgm:pt>
    <dgm:pt modelId="{52A46F6B-E23E-4BA5-9143-BCD20FFFC1C1}" type="sibTrans" cxnId="{0E1B6CA3-204F-4EF1-B87C-7A843E4DAD66}">
      <dgm:prSet/>
      <dgm:spPr/>
      <dgm:t>
        <a:bodyPr/>
        <a:lstStyle/>
        <a:p>
          <a:pPr algn="ctr"/>
          <a:endParaRPr lang="en-US"/>
        </a:p>
      </dgm:t>
    </dgm:pt>
    <dgm:pt modelId="{529E891B-2057-46DE-9DB8-4BAC559646DE}">
      <dgm:prSet phldrT="[Text]"/>
      <dgm:spPr/>
      <dgm:t>
        <a:bodyPr/>
        <a:lstStyle/>
        <a:p>
          <a:pPr algn="ctr"/>
          <a:r>
            <a:rPr lang="en-US">
              <a:solidFill>
                <a:schemeClr val="bg1"/>
              </a:solidFill>
            </a:rPr>
            <a:t>-GE or -LE</a:t>
          </a:r>
          <a:endParaRPr lang="en-US" dirty="0">
            <a:solidFill>
              <a:schemeClr val="bg1"/>
            </a:solidFill>
          </a:endParaRPr>
        </a:p>
      </dgm:t>
    </dgm:pt>
    <dgm:pt modelId="{A0BB04E3-9E86-4A5E-9997-A5958566EFB6}" type="parTrans" cxnId="{07E8059D-6DE2-4739-95FC-281D84FD6DB8}">
      <dgm:prSet/>
      <dgm:spPr/>
      <dgm:t>
        <a:bodyPr/>
        <a:lstStyle/>
        <a:p>
          <a:pPr algn="ctr"/>
          <a:endParaRPr lang="en-US"/>
        </a:p>
      </dgm:t>
    </dgm:pt>
    <dgm:pt modelId="{3967CA88-B645-4DBA-8128-E9EF5C4ED123}" type="sibTrans" cxnId="{07E8059D-6DE2-4739-95FC-281D84FD6DB8}">
      <dgm:prSet/>
      <dgm:spPr/>
      <dgm:t>
        <a:bodyPr/>
        <a:lstStyle/>
        <a:p>
          <a:pPr algn="ctr"/>
          <a:endParaRPr lang="en-US"/>
        </a:p>
      </dgm:t>
    </dgm:pt>
    <dgm:pt modelId="{5FD71FE2-5DBE-4416-8684-9149A33FD5AE}">
      <dgm:prSet phldrT="[Text]"/>
      <dgm:spPr/>
      <dgm:t>
        <a:bodyPr/>
        <a:lstStyle/>
        <a:p>
          <a:pPr algn="ctr"/>
          <a:r>
            <a:rPr lang="en-US" dirty="0"/>
            <a:t>Greater/Less Than or Equal</a:t>
          </a:r>
        </a:p>
      </dgm:t>
    </dgm:pt>
    <dgm:pt modelId="{0941731F-50E5-4CD0-9721-E45DC7458459}" type="parTrans" cxnId="{CC1F2E46-A107-44DF-9B43-D922F0D7B09A}">
      <dgm:prSet/>
      <dgm:spPr/>
      <dgm:t>
        <a:bodyPr/>
        <a:lstStyle/>
        <a:p>
          <a:pPr algn="ctr"/>
          <a:endParaRPr lang="en-US"/>
        </a:p>
      </dgm:t>
    </dgm:pt>
    <dgm:pt modelId="{E15C5CA0-6085-45E3-BEA7-C7ADA87B466D}" type="sibTrans" cxnId="{CC1F2E46-A107-44DF-9B43-D922F0D7B09A}">
      <dgm:prSet/>
      <dgm:spPr/>
      <dgm:t>
        <a:bodyPr/>
        <a:lstStyle/>
        <a:p>
          <a:pPr algn="ctr"/>
          <a:endParaRPr lang="en-US"/>
        </a:p>
      </dgm:t>
    </dgm:pt>
    <dgm:pt modelId="{963E973F-4093-4847-B497-7DBCEF755DAF}">
      <dgm:prSet phldrT="[Text]"/>
      <dgm:spPr/>
      <dgm:t>
        <a:bodyPr/>
        <a:lstStyle/>
        <a:p>
          <a:pPr algn="ctr"/>
          <a:r>
            <a:rPr lang="en-US">
              <a:solidFill>
                <a:schemeClr val="bg1"/>
              </a:solidFill>
            </a:rPr>
            <a:t>-GT or -LT</a:t>
          </a:r>
          <a:endParaRPr lang="en-US" dirty="0">
            <a:solidFill>
              <a:schemeClr val="bg1"/>
            </a:solidFill>
          </a:endParaRPr>
        </a:p>
      </dgm:t>
    </dgm:pt>
    <dgm:pt modelId="{6970C1B5-4AE1-4492-B471-5CB475E853D6}" type="parTrans" cxnId="{BB0D7E22-1047-4811-8A4D-11B3267FC959}">
      <dgm:prSet/>
      <dgm:spPr/>
      <dgm:t>
        <a:bodyPr/>
        <a:lstStyle/>
        <a:p>
          <a:pPr algn="ctr"/>
          <a:endParaRPr lang="en-US"/>
        </a:p>
      </dgm:t>
    </dgm:pt>
    <dgm:pt modelId="{930691BC-5D9A-4A27-8A7D-19D64A63B520}" type="sibTrans" cxnId="{BB0D7E22-1047-4811-8A4D-11B3267FC959}">
      <dgm:prSet/>
      <dgm:spPr/>
      <dgm:t>
        <a:bodyPr/>
        <a:lstStyle/>
        <a:p>
          <a:pPr algn="ctr"/>
          <a:endParaRPr lang="en-US"/>
        </a:p>
      </dgm:t>
    </dgm:pt>
    <dgm:pt modelId="{2A894DF1-B219-4D89-8B02-9B6A8B2457DB}">
      <dgm:prSet phldrT="[Text]"/>
      <dgm:spPr/>
      <dgm:t>
        <a:bodyPr/>
        <a:lstStyle/>
        <a:p>
          <a:pPr algn="ctr"/>
          <a:r>
            <a:rPr lang="en-US" dirty="0"/>
            <a:t>Greater/Less Than </a:t>
          </a:r>
        </a:p>
      </dgm:t>
    </dgm:pt>
    <dgm:pt modelId="{5FA132B8-E5D6-4C25-AF6F-BC161D5EDE27}" type="parTrans" cxnId="{9991B4BA-12F5-472E-989B-EA8E66E84B9C}">
      <dgm:prSet/>
      <dgm:spPr/>
      <dgm:t>
        <a:bodyPr/>
        <a:lstStyle/>
        <a:p>
          <a:pPr algn="ctr"/>
          <a:endParaRPr lang="en-US"/>
        </a:p>
      </dgm:t>
    </dgm:pt>
    <dgm:pt modelId="{9D1E5AF2-7321-4D4D-BC72-DA5AF58F644F}" type="sibTrans" cxnId="{9991B4BA-12F5-472E-989B-EA8E66E84B9C}">
      <dgm:prSet/>
      <dgm:spPr/>
      <dgm:t>
        <a:bodyPr/>
        <a:lstStyle/>
        <a:p>
          <a:pPr algn="ctr"/>
          <a:endParaRPr lang="en-US"/>
        </a:p>
      </dgm:t>
    </dgm:pt>
    <dgm:pt modelId="{E7C4778D-0D14-4143-8E9A-DE78397EC6E1}" type="pres">
      <dgm:prSet presAssocID="{8AA1BBFE-AFF9-4D2A-BA29-A5C4BB8EBEF0}" presName="Name0" presStyleCnt="0">
        <dgm:presLayoutVars>
          <dgm:chMax/>
          <dgm:chPref val="3"/>
          <dgm:dir/>
          <dgm:animOne val="branch"/>
          <dgm:animLvl val="lvl"/>
        </dgm:presLayoutVars>
      </dgm:prSet>
      <dgm:spPr/>
    </dgm:pt>
    <dgm:pt modelId="{55566B85-81A0-4F2A-983C-EF9CEB8AF2D4}" type="pres">
      <dgm:prSet presAssocID="{CACE545C-9C03-4B2D-BC47-14F6AD0FFBC9}" presName="composite" presStyleCnt="0"/>
      <dgm:spPr/>
    </dgm:pt>
    <dgm:pt modelId="{FF08867C-B9BD-4F12-98F9-65CDA9B7D860}" type="pres">
      <dgm:prSet presAssocID="{CACE545C-9C03-4B2D-BC47-14F6AD0FFBC9}" presName="FirstChild" presStyleLbl="revTx" presStyleIdx="0" presStyleCnt="4">
        <dgm:presLayoutVars>
          <dgm:chMax val="0"/>
          <dgm:chPref val="0"/>
          <dgm:bulletEnabled val="1"/>
        </dgm:presLayoutVars>
      </dgm:prSet>
      <dgm:spPr/>
    </dgm:pt>
    <dgm:pt modelId="{35AA1896-AAD1-45C9-BA46-C7DF2BE7EB02}" type="pres">
      <dgm:prSet presAssocID="{CACE545C-9C03-4B2D-BC47-14F6AD0FFBC9}" presName="Parent" presStyleLbl="alignNode1" presStyleIdx="0" presStyleCnt="4">
        <dgm:presLayoutVars>
          <dgm:chMax val="3"/>
          <dgm:chPref val="3"/>
          <dgm:bulletEnabled val="1"/>
        </dgm:presLayoutVars>
      </dgm:prSet>
      <dgm:spPr/>
    </dgm:pt>
    <dgm:pt modelId="{52E32950-9FEC-4B33-8E3D-C5C647BDB131}" type="pres">
      <dgm:prSet presAssocID="{CACE545C-9C03-4B2D-BC47-14F6AD0FFBC9}" presName="Accent" presStyleLbl="parChTrans1D1" presStyleIdx="0" presStyleCnt="4"/>
      <dgm:spPr/>
    </dgm:pt>
    <dgm:pt modelId="{E951BE26-D7E7-4AF8-A77D-FE3779C491CB}" type="pres">
      <dgm:prSet presAssocID="{AD3C43C1-624D-4E57-A1E4-765E0790A8B9}" presName="sibTrans" presStyleCnt="0"/>
      <dgm:spPr/>
    </dgm:pt>
    <dgm:pt modelId="{3383EA67-DF8F-42F1-B11B-D46A8B4F6F5F}" type="pres">
      <dgm:prSet presAssocID="{0BABDD9F-1628-43DF-B979-D7DA242BD40B}" presName="composite" presStyleCnt="0"/>
      <dgm:spPr/>
    </dgm:pt>
    <dgm:pt modelId="{40D74BEB-2AD4-4B25-BB19-72BA17932CF7}" type="pres">
      <dgm:prSet presAssocID="{0BABDD9F-1628-43DF-B979-D7DA242BD40B}" presName="FirstChild" presStyleLbl="revTx" presStyleIdx="1" presStyleCnt="4">
        <dgm:presLayoutVars>
          <dgm:chMax val="0"/>
          <dgm:chPref val="0"/>
          <dgm:bulletEnabled val="1"/>
        </dgm:presLayoutVars>
      </dgm:prSet>
      <dgm:spPr/>
    </dgm:pt>
    <dgm:pt modelId="{C31119B2-EE0E-47DE-8417-77616299946B}" type="pres">
      <dgm:prSet presAssocID="{0BABDD9F-1628-43DF-B979-D7DA242BD40B}" presName="Parent" presStyleLbl="alignNode1" presStyleIdx="1" presStyleCnt="4">
        <dgm:presLayoutVars>
          <dgm:chMax val="3"/>
          <dgm:chPref val="3"/>
          <dgm:bulletEnabled val="1"/>
        </dgm:presLayoutVars>
      </dgm:prSet>
      <dgm:spPr/>
    </dgm:pt>
    <dgm:pt modelId="{F2A7E24F-C767-4C0E-9527-2E898CD9453A}" type="pres">
      <dgm:prSet presAssocID="{0BABDD9F-1628-43DF-B979-D7DA242BD40B}" presName="Accent" presStyleLbl="parChTrans1D1" presStyleIdx="1" presStyleCnt="4"/>
      <dgm:spPr/>
    </dgm:pt>
    <dgm:pt modelId="{8F290112-1096-466D-9B80-69E59043E694}" type="pres">
      <dgm:prSet presAssocID="{88A6924B-82B2-4E11-AE1D-7ABCA77E5701}" presName="sibTrans" presStyleCnt="0"/>
      <dgm:spPr/>
    </dgm:pt>
    <dgm:pt modelId="{8764CEDE-D596-461E-AE9B-D3D61EA3330A}" type="pres">
      <dgm:prSet presAssocID="{529E891B-2057-46DE-9DB8-4BAC559646DE}" presName="composite" presStyleCnt="0"/>
      <dgm:spPr/>
    </dgm:pt>
    <dgm:pt modelId="{1DD5A992-C61B-4705-9520-EF6D863F8A3F}" type="pres">
      <dgm:prSet presAssocID="{529E891B-2057-46DE-9DB8-4BAC559646DE}" presName="FirstChild" presStyleLbl="revTx" presStyleIdx="2" presStyleCnt="4">
        <dgm:presLayoutVars>
          <dgm:chMax val="0"/>
          <dgm:chPref val="0"/>
          <dgm:bulletEnabled val="1"/>
        </dgm:presLayoutVars>
      </dgm:prSet>
      <dgm:spPr/>
    </dgm:pt>
    <dgm:pt modelId="{6676C370-DFF2-4DC3-96BF-A825242AEF64}" type="pres">
      <dgm:prSet presAssocID="{529E891B-2057-46DE-9DB8-4BAC559646DE}" presName="Parent" presStyleLbl="alignNode1" presStyleIdx="2" presStyleCnt="4">
        <dgm:presLayoutVars>
          <dgm:chMax val="3"/>
          <dgm:chPref val="3"/>
          <dgm:bulletEnabled val="1"/>
        </dgm:presLayoutVars>
      </dgm:prSet>
      <dgm:spPr/>
    </dgm:pt>
    <dgm:pt modelId="{419E54EB-4165-4D81-B346-92A9B0DC9291}" type="pres">
      <dgm:prSet presAssocID="{529E891B-2057-46DE-9DB8-4BAC559646DE}" presName="Accent" presStyleLbl="parChTrans1D1" presStyleIdx="2" presStyleCnt="4"/>
      <dgm:spPr/>
    </dgm:pt>
    <dgm:pt modelId="{137A52B3-FAD8-4834-BCB0-803FFD0698EB}" type="pres">
      <dgm:prSet presAssocID="{3967CA88-B645-4DBA-8128-E9EF5C4ED123}" presName="sibTrans" presStyleCnt="0"/>
      <dgm:spPr/>
    </dgm:pt>
    <dgm:pt modelId="{56895CED-C75E-4B63-81E9-7AE3A25D5441}" type="pres">
      <dgm:prSet presAssocID="{963E973F-4093-4847-B497-7DBCEF755DAF}" presName="composite" presStyleCnt="0"/>
      <dgm:spPr/>
    </dgm:pt>
    <dgm:pt modelId="{5CB03D63-D865-419A-9A60-A57B885247E8}" type="pres">
      <dgm:prSet presAssocID="{963E973F-4093-4847-B497-7DBCEF755DAF}" presName="FirstChild" presStyleLbl="revTx" presStyleIdx="3" presStyleCnt="4">
        <dgm:presLayoutVars>
          <dgm:chMax val="0"/>
          <dgm:chPref val="0"/>
          <dgm:bulletEnabled val="1"/>
        </dgm:presLayoutVars>
      </dgm:prSet>
      <dgm:spPr/>
    </dgm:pt>
    <dgm:pt modelId="{C963F715-8F88-4108-925A-A44BAA0F5471}" type="pres">
      <dgm:prSet presAssocID="{963E973F-4093-4847-B497-7DBCEF755DAF}" presName="Parent" presStyleLbl="alignNode1" presStyleIdx="3" presStyleCnt="4">
        <dgm:presLayoutVars>
          <dgm:chMax val="3"/>
          <dgm:chPref val="3"/>
          <dgm:bulletEnabled val="1"/>
        </dgm:presLayoutVars>
      </dgm:prSet>
      <dgm:spPr/>
    </dgm:pt>
    <dgm:pt modelId="{B45FC268-B186-4DFA-9DE3-3E822004EC0B}" type="pres">
      <dgm:prSet presAssocID="{963E973F-4093-4847-B497-7DBCEF755DAF}" presName="Accent" presStyleLbl="parChTrans1D1" presStyleIdx="3" presStyleCnt="4"/>
      <dgm:spPr/>
    </dgm:pt>
  </dgm:ptLst>
  <dgm:cxnLst>
    <dgm:cxn modelId="{D5178114-75F5-4721-8221-CF4B78D78F6A}" srcId="{CACE545C-9C03-4B2D-BC47-14F6AD0FFBC9}" destId="{B84885FC-6C1A-402D-B07D-B7A974B3FC40}" srcOrd="0" destOrd="0" parTransId="{B7DA785F-24A8-44C1-B935-69C189E310BA}" sibTransId="{40C6F5C3-9CC6-4304-A78C-1C74EC234D39}"/>
    <dgm:cxn modelId="{BB0D7E22-1047-4811-8A4D-11B3267FC959}" srcId="{8AA1BBFE-AFF9-4D2A-BA29-A5C4BB8EBEF0}" destId="{963E973F-4093-4847-B497-7DBCEF755DAF}" srcOrd="3" destOrd="0" parTransId="{6970C1B5-4AE1-4492-B471-5CB475E853D6}" sibTransId="{930691BC-5D9A-4A27-8A7D-19D64A63B520}"/>
    <dgm:cxn modelId="{AD51F85D-D62E-43ED-A119-5E63FD71CE9F}" type="presOf" srcId="{2A894DF1-B219-4D89-8B02-9B6A8B2457DB}" destId="{5CB03D63-D865-419A-9A60-A57B885247E8}" srcOrd="0" destOrd="0" presId="urn:microsoft.com/office/officeart/2011/layout/TabList"/>
    <dgm:cxn modelId="{CC1F2E46-A107-44DF-9B43-D922F0D7B09A}" srcId="{529E891B-2057-46DE-9DB8-4BAC559646DE}" destId="{5FD71FE2-5DBE-4416-8684-9149A33FD5AE}" srcOrd="0" destOrd="0" parTransId="{0941731F-50E5-4CD0-9721-E45DC7458459}" sibTransId="{E15C5CA0-6085-45E3-BEA7-C7ADA87B466D}"/>
    <dgm:cxn modelId="{4D89D968-E112-4E5B-9CA4-08F39E4469A5}" type="presOf" srcId="{B84885FC-6C1A-402D-B07D-B7A974B3FC40}" destId="{FF08867C-B9BD-4F12-98F9-65CDA9B7D860}" srcOrd="0" destOrd="0" presId="urn:microsoft.com/office/officeart/2011/layout/TabList"/>
    <dgm:cxn modelId="{99389A52-BEF7-4E1F-B94A-E8332BF47E86}" srcId="{8AA1BBFE-AFF9-4D2A-BA29-A5C4BB8EBEF0}" destId="{CACE545C-9C03-4B2D-BC47-14F6AD0FFBC9}" srcOrd="0" destOrd="0" parTransId="{3C203A68-A549-4B8D-862D-13467EF76084}" sibTransId="{AD3C43C1-624D-4E57-A1E4-765E0790A8B9}"/>
    <dgm:cxn modelId="{5FBD2F53-FDC5-4C56-A974-1D034FBE481F}" type="presOf" srcId="{CACE545C-9C03-4B2D-BC47-14F6AD0FFBC9}" destId="{35AA1896-AAD1-45C9-BA46-C7DF2BE7EB02}" srcOrd="0" destOrd="0" presId="urn:microsoft.com/office/officeart/2011/layout/TabList"/>
    <dgm:cxn modelId="{76B4C195-D478-4490-A81F-C10791397242}" type="presOf" srcId="{0BABDD9F-1628-43DF-B979-D7DA242BD40B}" destId="{C31119B2-EE0E-47DE-8417-77616299946B}" srcOrd="0" destOrd="0" presId="urn:microsoft.com/office/officeart/2011/layout/TabList"/>
    <dgm:cxn modelId="{165C319A-7215-41F7-A8AF-89E8F871FE9D}" type="presOf" srcId="{963E973F-4093-4847-B497-7DBCEF755DAF}" destId="{C963F715-8F88-4108-925A-A44BAA0F5471}" srcOrd="0" destOrd="0" presId="urn:microsoft.com/office/officeart/2011/layout/TabList"/>
    <dgm:cxn modelId="{07E8059D-6DE2-4739-95FC-281D84FD6DB8}" srcId="{8AA1BBFE-AFF9-4D2A-BA29-A5C4BB8EBEF0}" destId="{529E891B-2057-46DE-9DB8-4BAC559646DE}" srcOrd="2" destOrd="0" parTransId="{A0BB04E3-9E86-4A5E-9997-A5958566EFB6}" sibTransId="{3967CA88-B645-4DBA-8128-E9EF5C4ED123}"/>
    <dgm:cxn modelId="{0E1B6CA3-204F-4EF1-B87C-7A843E4DAD66}" srcId="{0BABDD9F-1628-43DF-B979-D7DA242BD40B}" destId="{045312FD-8436-4AC7-AA8A-33BA363E32FE}" srcOrd="0" destOrd="0" parTransId="{92B2FBBE-31CD-41C6-8926-5B3AD4572A0E}" sibTransId="{52A46F6B-E23E-4BA5-9143-BCD20FFFC1C1}"/>
    <dgm:cxn modelId="{02F33AB7-EA28-4D6E-9A56-34D73AE30A43}" type="presOf" srcId="{529E891B-2057-46DE-9DB8-4BAC559646DE}" destId="{6676C370-DFF2-4DC3-96BF-A825242AEF64}" srcOrd="0" destOrd="0" presId="urn:microsoft.com/office/officeart/2011/layout/TabList"/>
    <dgm:cxn modelId="{C8DBABB8-2FEF-4A62-81D6-A6970B250E3A}" type="presOf" srcId="{8AA1BBFE-AFF9-4D2A-BA29-A5C4BB8EBEF0}" destId="{E7C4778D-0D14-4143-8E9A-DE78397EC6E1}" srcOrd="0" destOrd="0" presId="urn:microsoft.com/office/officeart/2011/layout/TabList"/>
    <dgm:cxn modelId="{9991B4BA-12F5-472E-989B-EA8E66E84B9C}" srcId="{963E973F-4093-4847-B497-7DBCEF755DAF}" destId="{2A894DF1-B219-4D89-8B02-9B6A8B2457DB}" srcOrd="0" destOrd="0" parTransId="{5FA132B8-E5D6-4C25-AF6F-BC161D5EDE27}" sibTransId="{9D1E5AF2-7321-4D4D-BC72-DA5AF58F644F}"/>
    <dgm:cxn modelId="{27F872BB-8F0E-4495-BA86-A3544EEA4FDC}" type="presOf" srcId="{5FD71FE2-5DBE-4416-8684-9149A33FD5AE}" destId="{1DD5A992-C61B-4705-9520-EF6D863F8A3F}" srcOrd="0" destOrd="0" presId="urn:microsoft.com/office/officeart/2011/layout/TabList"/>
    <dgm:cxn modelId="{963E87F4-C57F-43A0-B91C-1C93B38C8424}" srcId="{8AA1BBFE-AFF9-4D2A-BA29-A5C4BB8EBEF0}" destId="{0BABDD9F-1628-43DF-B979-D7DA242BD40B}" srcOrd="1" destOrd="0" parTransId="{3206AD45-0C1A-4C4D-8EF7-535336986AB4}" sibTransId="{88A6924B-82B2-4E11-AE1D-7ABCA77E5701}"/>
    <dgm:cxn modelId="{2E47B8FF-DAB5-48CD-B828-71E600BBC23F}" type="presOf" srcId="{045312FD-8436-4AC7-AA8A-33BA363E32FE}" destId="{40D74BEB-2AD4-4B25-BB19-72BA17932CF7}" srcOrd="0" destOrd="0" presId="urn:microsoft.com/office/officeart/2011/layout/TabList"/>
    <dgm:cxn modelId="{25BB0290-DBFB-418B-A62F-11D6D8327CA4}" type="presParOf" srcId="{E7C4778D-0D14-4143-8E9A-DE78397EC6E1}" destId="{55566B85-81A0-4F2A-983C-EF9CEB8AF2D4}" srcOrd="0" destOrd="0" presId="urn:microsoft.com/office/officeart/2011/layout/TabList"/>
    <dgm:cxn modelId="{040696DE-5A74-451F-91E9-8F62975AF044}" type="presParOf" srcId="{55566B85-81A0-4F2A-983C-EF9CEB8AF2D4}" destId="{FF08867C-B9BD-4F12-98F9-65CDA9B7D860}" srcOrd="0" destOrd="0" presId="urn:microsoft.com/office/officeart/2011/layout/TabList"/>
    <dgm:cxn modelId="{FEF56ED2-A868-494B-A762-60243A040C0F}" type="presParOf" srcId="{55566B85-81A0-4F2A-983C-EF9CEB8AF2D4}" destId="{35AA1896-AAD1-45C9-BA46-C7DF2BE7EB02}" srcOrd="1" destOrd="0" presId="urn:microsoft.com/office/officeart/2011/layout/TabList"/>
    <dgm:cxn modelId="{3873CB9A-6C9A-49B7-B93A-344B44B58A31}" type="presParOf" srcId="{55566B85-81A0-4F2A-983C-EF9CEB8AF2D4}" destId="{52E32950-9FEC-4B33-8E3D-C5C647BDB131}" srcOrd="2" destOrd="0" presId="urn:microsoft.com/office/officeart/2011/layout/TabList"/>
    <dgm:cxn modelId="{D0EA25EB-39ED-404B-87A8-0233C92B7BF4}" type="presParOf" srcId="{E7C4778D-0D14-4143-8E9A-DE78397EC6E1}" destId="{E951BE26-D7E7-4AF8-A77D-FE3779C491CB}" srcOrd="1" destOrd="0" presId="urn:microsoft.com/office/officeart/2011/layout/TabList"/>
    <dgm:cxn modelId="{1060B100-765B-40B5-987A-FB6E4FBF83D5}" type="presParOf" srcId="{E7C4778D-0D14-4143-8E9A-DE78397EC6E1}" destId="{3383EA67-DF8F-42F1-B11B-D46A8B4F6F5F}" srcOrd="2" destOrd="0" presId="urn:microsoft.com/office/officeart/2011/layout/TabList"/>
    <dgm:cxn modelId="{36897E3F-4FA0-49C6-9A7A-2E7D28A7EFB2}" type="presParOf" srcId="{3383EA67-DF8F-42F1-B11B-D46A8B4F6F5F}" destId="{40D74BEB-2AD4-4B25-BB19-72BA17932CF7}" srcOrd="0" destOrd="0" presId="urn:microsoft.com/office/officeart/2011/layout/TabList"/>
    <dgm:cxn modelId="{42842B50-B857-4D90-A613-B50767B1D3EE}" type="presParOf" srcId="{3383EA67-DF8F-42F1-B11B-D46A8B4F6F5F}" destId="{C31119B2-EE0E-47DE-8417-77616299946B}" srcOrd="1" destOrd="0" presId="urn:microsoft.com/office/officeart/2011/layout/TabList"/>
    <dgm:cxn modelId="{4AAC7FB4-B6C4-4AD5-973E-489F9D02AD07}" type="presParOf" srcId="{3383EA67-DF8F-42F1-B11B-D46A8B4F6F5F}" destId="{F2A7E24F-C767-4C0E-9527-2E898CD9453A}" srcOrd="2" destOrd="0" presId="urn:microsoft.com/office/officeart/2011/layout/TabList"/>
    <dgm:cxn modelId="{6FFE4049-F7E2-4D30-A34E-E2A0BE4D2330}" type="presParOf" srcId="{E7C4778D-0D14-4143-8E9A-DE78397EC6E1}" destId="{8F290112-1096-466D-9B80-69E59043E694}" srcOrd="3" destOrd="0" presId="urn:microsoft.com/office/officeart/2011/layout/TabList"/>
    <dgm:cxn modelId="{C4D44278-B40E-4382-948E-B42492574965}" type="presParOf" srcId="{E7C4778D-0D14-4143-8E9A-DE78397EC6E1}" destId="{8764CEDE-D596-461E-AE9B-D3D61EA3330A}" srcOrd="4" destOrd="0" presId="urn:microsoft.com/office/officeart/2011/layout/TabList"/>
    <dgm:cxn modelId="{FD91BC1B-3563-42BC-BD43-0C3C27CC93B8}" type="presParOf" srcId="{8764CEDE-D596-461E-AE9B-D3D61EA3330A}" destId="{1DD5A992-C61B-4705-9520-EF6D863F8A3F}" srcOrd="0" destOrd="0" presId="urn:microsoft.com/office/officeart/2011/layout/TabList"/>
    <dgm:cxn modelId="{B1DC0563-9643-4252-875E-994A1777AD1D}" type="presParOf" srcId="{8764CEDE-D596-461E-AE9B-D3D61EA3330A}" destId="{6676C370-DFF2-4DC3-96BF-A825242AEF64}" srcOrd="1" destOrd="0" presId="urn:microsoft.com/office/officeart/2011/layout/TabList"/>
    <dgm:cxn modelId="{4E603541-0713-4BF7-9D01-648CE609662A}" type="presParOf" srcId="{8764CEDE-D596-461E-AE9B-D3D61EA3330A}" destId="{419E54EB-4165-4D81-B346-92A9B0DC9291}" srcOrd="2" destOrd="0" presId="urn:microsoft.com/office/officeart/2011/layout/TabList"/>
    <dgm:cxn modelId="{592C7C00-9E3C-400F-B5D1-DD9D303165C9}" type="presParOf" srcId="{E7C4778D-0D14-4143-8E9A-DE78397EC6E1}" destId="{137A52B3-FAD8-4834-BCB0-803FFD0698EB}" srcOrd="5" destOrd="0" presId="urn:microsoft.com/office/officeart/2011/layout/TabList"/>
    <dgm:cxn modelId="{85B379FC-4EAB-48B2-B7A7-37C7D50E1BD8}" type="presParOf" srcId="{E7C4778D-0D14-4143-8E9A-DE78397EC6E1}" destId="{56895CED-C75E-4B63-81E9-7AE3A25D5441}" srcOrd="6" destOrd="0" presId="urn:microsoft.com/office/officeart/2011/layout/TabList"/>
    <dgm:cxn modelId="{FEC10D29-5472-4E92-A0DC-96DA50A5AC3E}" type="presParOf" srcId="{56895CED-C75E-4B63-81E9-7AE3A25D5441}" destId="{5CB03D63-D865-419A-9A60-A57B885247E8}" srcOrd="0" destOrd="0" presId="urn:microsoft.com/office/officeart/2011/layout/TabList"/>
    <dgm:cxn modelId="{D71CDCB8-2A6E-423C-B2DE-504827F00F8C}" type="presParOf" srcId="{56895CED-C75E-4B63-81E9-7AE3A25D5441}" destId="{C963F715-8F88-4108-925A-A44BAA0F5471}" srcOrd="1" destOrd="0" presId="urn:microsoft.com/office/officeart/2011/layout/TabList"/>
    <dgm:cxn modelId="{E68CCBF6-9BDC-47AB-BDBF-3E4526D05ACA}" type="presParOf" srcId="{56895CED-C75E-4B63-81E9-7AE3A25D5441}" destId="{B45FC268-B186-4DFA-9DE3-3E822004EC0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572D7F6-8F2F-4F6B-8C1D-3339BE34FDD3}"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007944F-195E-4DEE-B0A1-66B3EFA35A84}">
      <dgm:prSet/>
      <dgm:spPr/>
      <dgm:t>
        <a:bodyPr/>
        <a:lstStyle/>
        <a:p>
          <a:r>
            <a:rPr lang="en-US">
              <a:solidFill>
                <a:schemeClr val="bg1"/>
              </a:solidFill>
            </a:rPr>
            <a:t>Stacking comparisons</a:t>
          </a:r>
        </a:p>
      </dgm:t>
    </dgm:pt>
    <dgm:pt modelId="{2F515B6E-A493-4779-AD7B-5EE5F4A4890C}" type="parTrans" cxnId="{F754528F-8B1F-434C-9CC8-E569C320BF77}">
      <dgm:prSet/>
      <dgm:spPr/>
      <dgm:t>
        <a:bodyPr/>
        <a:lstStyle/>
        <a:p>
          <a:endParaRPr lang="en-US"/>
        </a:p>
      </dgm:t>
    </dgm:pt>
    <dgm:pt modelId="{15E50729-E47F-4BD7-B54E-7AC3D483A6EA}" type="sibTrans" cxnId="{F754528F-8B1F-434C-9CC8-E569C320BF77}">
      <dgm:prSet/>
      <dgm:spPr/>
      <dgm:t>
        <a:bodyPr/>
        <a:lstStyle/>
        <a:p>
          <a:endParaRPr lang="en-US"/>
        </a:p>
      </dgm:t>
    </dgm:pt>
    <dgm:pt modelId="{F4FA5771-6126-4679-ABBF-3E20988F16FF}">
      <dgm:prSet/>
      <dgm:spPr/>
      <dgm:t>
        <a:bodyPr/>
        <a:lstStyle/>
        <a:p>
          <a:r>
            <a:rPr lang="en-US"/>
            <a:t>And – both comparisons have to be $True</a:t>
          </a:r>
        </a:p>
      </dgm:t>
    </dgm:pt>
    <dgm:pt modelId="{20B270AD-98A0-4645-97B2-9AF1D63BB41B}" type="parTrans" cxnId="{F9D22E5D-2AA9-4032-BDEC-6882C0F2034A}">
      <dgm:prSet/>
      <dgm:spPr/>
      <dgm:t>
        <a:bodyPr/>
        <a:lstStyle/>
        <a:p>
          <a:endParaRPr lang="en-US"/>
        </a:p>
      </dgm:t>
    </dgm:pt>
    <dgm:pt modelId="{0A7532D2-AE0E-45CE-8D6B-7906EF0F8FC5}" type="sibTrans" cxnId="{F9D22E5D-2AA9-4032-BDEC-6882C0F2034A}">
      <dgm:prSet/>
      <dgm:spPr/>
      <dgm:t>
        <a:bodyPr/>
        <a:lstStyle/>
        <a:p>
          <a:endParaRPr lang="en-US"/>
        </a:p>
      </dgm:t>
    </dgm:pt>
    <dgm:pt modelId="{3D463128-FE2D-4DD5-AF15-673C3C12C6B6}">
      <dgm:prSet/>
      <dgm:spPr/>
      <dgm:t>
        <a:bodyPr/>
        <a:lstStyle/>
        <a:p>
          <a:r>
            <a:rPr lang="en-US"/>
            <a:t>OR – one or the other have to be $true</a:t>
          </a:r>
        </a:p>
      </dgm:t>
    </dgm:pt>
    <dgm:pt modelId="{C990C2A9-B790-436C-869A-EC5D33CE75DA}" type="parTrans" cxnId="{170C08FE-7773-402C-A35F-D06525925745}">
      <dgm:prSet/>
      <dgm:spPr/>
      <dgm:t>
        <a:bodyPr/>
        <a:lstStyle/>
        <a:p>
          <a:endParaRPr lang="en-US"/>
        </a:p>
      </dgm:t>
    </dgm:pt>
    <dgm:pt modelId="{F6C25941-F49F-4BCB-8F54-1ED7B65217ED}" type="sibTrans" cxnId="{170C08FE-7773-402C-A35F-D06525925745}">
      <dgm:prSet/>
      <dgm:spPr/>
      <dgm:t>
        <a:bodyPr/>
        <a:lstStyle/>
        <a:p>
          <a:endParaRPr lang="en-US"/>
        </a:p>
      </dgm:t>
    </dgm:pt>
    <dgm:pt modelId="{2BE02D14-DCF6-41A5-93C0-C69DDF4F4CD1}">
      <dgm:prSet/>
      <dgm:spPr/>
      <dgm:t>
        <a:bodyPr/>
        <a:lstStyle/>
        <a:p>
          <a:r>
            <a:rPr lang="en-US"/>
            <a:t>Not - reverses $true and $false</a:t>
          </a:r>
        </a:p>
      </dgm:t>
    </dgm:pt>
    <dgm:pt modelId="{2EE68DFB-0D71-4A15-A726-70DE201FBBD7}" type="parTrans" cxnId="{7C92C60E-48D7-4C0B-8D79-C8BFC0EE6BF4}">
      <dgm:prSet/>
      <dgm:spPr/>
      <dgm:t>
        <a:bodyPr/>
        <a:lstStyle/>
        <a:p>
          <a:endParaRPr lang="en-US"/>
        </a:p>
      </dgm:t>
    </dgm:pt>
    <dgm:pt modelId="{783980A6-CD53-42C9-B385-31EA1B3828AD}" type="sibTrans" cxnId="{7C92C60E-48D7-4C0B-8D79-C8BFC0EE6BF4}">
      <dgm:prSet/>
      <dgm:spPr/>
      <dgm:t>
        <a:bodyPr/>
        <a:lstStyle/>
        <a:p>
          <a:endParaRPr lang="en-US"/>
        </a:p>
      </dgm:t>
    </dgm:pt>
    <dgm:pt modelId="{FC201F63-D605-43FB-B7A8-EA80BEA841CA}">
      <dgm:prSet/>
      <dgm:spPr/>
      <dgm:t>
        <a:bodyPr/>
        <a:lstStyle/>
        <a:p>
          <a:r>
            <a:rPr lang="en-US">
              <a:solidFill>
                <a:schemeClr val="bg1"/>
              </a:solidFill>
            </a:rPr>
            <a:t>Other String comparisons</a:t>
          </a:r>
        </a:p>
      </dgm:t>
    </dgm:pt>
    <dgm:pt modelId="{C949A449-D40C-4FAC-A684-1EDBC2AB87C8}" type="parTrans" cxnId="{C1B9A6ED-03A0-4BCB-BD28-FD08C07C7D92}">
      <dgm:prSet/>
      <dgm:spPr/>
      <dgm:t>
        <a:bodyPr/>
        <a:lstStyle/>
        <a:p>
          <a:endParaRPr lang="en-US"/>
        </a:p>
      </dgm:t>
    </dgm:pt>
    <dgm:pt modelId="{43D3E4AC-CF7F-44B1-890A-2D20FB13DF84}" type="sibTrans" cxnId="{C1B9A6ED-03A0-4BCB-BD28-FD08C07C7D92}">
      <dgm:prSet/>
      <dgm:spPr/>
      <dgm:t>
        <a:bodyPr/>
        <a:lstStyle/>
        <a:p>
          <a:endParaRPr lang="en-US"/>
        </a:p>
      </dgm:t>
    </dgm:pt>
    <dgm:pt modelId="{979C79F8-ACDB-46B3-9882-FA8CE365327A}">
      <dgm:prSet/>
      <dgm:spPr/>
      <dgm:t>
        <a:bodyPr/>
        <a:lstStyle/>
        <a:p>
          <a:r>
            <a:rPr lang="en-US"/>
            <a:t>-like; -notlike; -clike; -cnotlike</a:t>
          </a:r>
        </a:p>
      </dgm:t>
    </dgm:pt>
    <dgm:pt modelId="{0B404B85-3657-4F34-84C5-1B2851E0AE2D}" type="parTrans" cxnId="{161C61C4-F037-4ABC-AF64-E74FC858BB4F}">
      <dgm:prSet/>
      <dgm:spPr/>
      <dgm:t>
        <a:bodyPr/>
        <a:lstStyle/>
        <a:p>
          <a:endParaRPr lang="en-US"/>
        </a:p>
      </dgm:t>
    </dgm:pt>
    <dgm:pt modelId="{5C29888A-54F2-4B93-86E6-28F40FE13610}" type="sibTrans" cxnId="{161C61C4-F037-4ABC-AF64-E74FC858BB4F}">
      <dgm:prSet/>
      <dgm:spPr/>
      <dgm:t>
        <a:bodyPr/>
        <a:lstStyle/>
        <a:p>
          <a:endParaRPr lang="en-US"/>
        </a:p>
      </dgm:t>
    </dgm:pt>
    <dgm:pt modelId="{2D8674FC-0198-4BEB-B428-4C79DE9143F7}">
      <dgm:prSet/>
      <dgm:spPr/>
      <dgm:t>
        <a:bodyPr/>
        <a:lstStyle/>
        <a:p>
          <a:r>
            <a:rPr lang="en-US"/>
            <a:t>-match, -notmatch, -cmatch, -cnotmatch</a:t>
          </a:r>
        </a:p>
      </dgm:t>
    </dgm:pt>
    <dgm:pt modelId="{97D5480D-4825-4A94-AE36-CC6611544273}" type="parTrans" cxnId="{FC7E63A0-E96E-4E48-9317-5E2217BDD32F}">
      <dgm:prSet/>
      <dgm:spPr/>
      <dgm:t>
        <a:bodyPr/>
        <a:lstStyle/>
        <a:p>
          <a:endParaRPr lang="en-US"/>
        </a:p>
      </dgm:t>
    </dgm:pt>
    <dgm:pt modelId="{0633C006-AF27-4CC9-9A33-1E2EA0D74FC5}" type="sibTrans" cxnId="{FC7E63A0-E96E-4E48-9317-5E2217BDD32F}">
      <dgm:prSet/>
      <dgm:spPr/>
      <dgm:t>
        <a:bodyPr/>
        <a:lstStyle/>
        <a:p>
          <a:endParaRPr lang="en-US"/>
        </a:p>
      </dgm:t>
    </dgm:pt>
    <dgm:pt modelId="{6CF29D41-46F7-4BD3-9E95-7F79BBEC9624}" type="pres">
      <dgm:prSet presAssocID="{3572D7F6-8F2F-4F6B-8C1D-3339BE34FDD3}" presName="Name0" presStyleCnt="0">
        <dgm:presLayoutVars>
          <dgm:dir/>
          <dgm:animLvl val="lvl"/>
          <dgm:resizeHandles val="exact"/>
        </dgm:presLayoutVars>
      </dgm:prSet>
      <dgm:spPr/>
    </dgm:pt>
    <dgm:pt modelId="{59A3FF09-D87C-463B-8291-CDA21530B72F}" type="pres">
      <dgm:prSet presAssocID="{7007944F-195E-4DEE-B0A1-66B3EFA35A84}" presName="linNode" presStyleCnt="0"/>
      <dgm:spPr/>
    </dgm:pt>
    <dgm:pt modelId="{C7BE8506-6ABE-4ABE-A699-214634BA38D5}" type="pres">
      <dgm:prSet presAssocID="{7007944F-195E-4DEE-B0A1-66B3EFA35A84}" presName="parentText" presStyleLbl="node1" presStyleIdx="0" presStyleCnt="2">
        <dgm:presLayoutVars>
          <dgm:chMax val="1"/>
          <dgm:bulletEnabled val="1"/>
        </dgm:presLayoutVars>
      </dgm:prSet>
      <dgm:spPr/>
    </dgm:pt>
    <dgm:pt modelId="{88B71E74-6B79-4743-99C1-665B9B461E05}" type="pres">
      <dgm:prSet presAssocID="{7007944F-195E-4DEE-B0A1-66B3EFA35A84}" presName="descendantText" presStyleLbl="alignAccFollowNode1" presStyleIdx="0" presStyleCnt="2">
        <dgm:presLayoutVars>
          <dgm:bulletEnabled val="1"/>
        </dgm:presLayoutVars>
      </dgm:prSet>
      <dgm:spPr/>
    </dgm:pt>
    <dgm:pt modelId="{C0EF1A16-3DFD-45D4-9AD5-F78623AA3DD3}" type="pres">
      <dgm:prSet presAssocID="{15E50729-E47F-4BD7-B54E-7AC3D483A6EA}" presName="sp" presStyleCnt="0"/>
      <dgm:spPr/>
    </dgm:pt>
    <dgm:pt modelId="{79C770F8-7043-4C36-ABAB-E2B9C2BF9823}" type="pres">
      <dgm:prSet presAssocID="{FC201F63-D605-43FB-B7A8-EA80BEA841CA}" presName="linNode" presStyleCnt="0"/>
      <dgm:spPr/>
    </dgm:pt>
    <dgm:pt modelId="{2693BD55-466D-47F0-9A88-EFF0462100A1}" type="pres">
      <dgm:prSet presAssocID="{FC201F63-D605-43FB-B7A8-EA80BEA841CA}" presName="parentText" presStyleLbl="node1" presStyleIdx="1" presStyleCnt="2">
        <dgm:presLayoutVars>
          <dgm:chMax val="1"/>
          <dgm:bulletEnabled val="1"/>
        </dgm:presLayoutVars>
      </dgm:prSet>
      <dgm:spPr/>
    </dgm:pt>
    <dgm:pt modelId="{437BF504-E3F7-4001-B624-F081E2B3DAE6}" type="pres">
      <dgm:prSet presAssocID="{FC201F63-D605-43FB-B7A8-EA80BEA841CA}" presName="descendantText" presStyleLbl="alignAccFollowNode1" presStyleIdx="1" presStyleCnt="2">
        <dgm:presLayoutVars>
          <dgm:bulletEnabled val="1"/>
        </dgm:presLayoutVars>
      </dgm:prSet>
      <dgm:spPr/>
    </dgm:pt>
  </dgm:ptLst>
  <dgm:cxnLst>
    <dgm:cxn modelId="{7C92C60E-48D7-4C0B-8D79-C8BFC0EE6BF4}" srcId="{7007944F-195E-4DEE-B0A1-66B3EFA35A84}" destId="{2BE02D14-DCF6-41A5-93C0-C69DDF4F4CD1}" srcOrd="2" destOrd="0" parTransId="{2EE68DFB-0D71-4A15-A726-70DE201FBBD7}" sibTransId="{783980A6-CD53-42C9-B385-31EA1B3828AD}"/>
    <dgm:cxn modelId="{70B34D13-0B3F-4901-B981-AB3C4CA97E35}" type="presOf" srcId="{3572D7F6-8F2F-4F6B-8C1D-3339BE34FDD3}" destId="{6CF29D41-46F7-4BD3-9E95-7F79BBEC9624}" srcOrd="0" destOrd="0" presId="urn:microsoft.com/office/officeart/2005/8/layout/vList5"/>
    <dgm:cxn modelId="{C93DFD22-41A1-4A2B-B125-AE27E8A7BD7D}" type="presOf" srcId="{3D463128-FE2D-4DD5-AF15-673C3C12C6B6}" destId="{88B71E74-6B79-4743-99C1-665B9B461E05}" srcOrd="0" destOrd="1" presId="urn:microsoft.com/office/officeart/2005/8/layout/vList5"/>
    <dgm:cxn modelId="{3540A025-F579-4CEB-9FFF-A591ABC12CF2}" type="presOf" srcId="{2D8674FC-0198-4BEB-B428-4C79DE9143F7}" destId="{437BF504-E3F7-4001-B624-F081E2B3DAE6}" srcOrd="0" destOrd="1" presId="urn:microsoft.com/office/officeart/2005/8/layout/vList5"/>
    <dgm:cxn modelId="{F9D22E5D-2AA9-4032-BDEC-6882C0F2034A}" srcId="{7007944F-195E-4DEE-B0A1-66B3EFA35A84}" destId="{F4FA5771-6126-4679-ABBF-3E20988F16FF}" srcOrd="0" destOrd="0" parTransId="{20B270AD-98A0-4645-97B2-9AF1D63BB41B}" sibTransId="{0A7532D2-AE0E-45CE-8D6B-7906EF0F8FC5}"/>
    <dgm:cxn modelId="{4DE61670-4DD3-450A-B710-892453489E9A}" type="presOf" srcId="{2BE02D14-DCF6-41A5-93C0-C69DDF4F4CD1}" destId="{88B71E74-6B79-4743-99C1-665B9B461E05}" srcOrd="0" destOrd="2" presId="urn:microsoft.com/office/officeart/2005/8/layout/vList5"/>
    <dgm:cxn modelId="{F754528F-8B1F-434C-9CC8-E569C320BF77}" srcId="{3572D7F6-8F2F-4F6B-8C1D-3339BE34FDD3}" destId="{7007944F-195E-4DEE-B0A1-66B3EFA35A84}" srcOrd="0" destOrd="0" parTransId="{2F515B6E-A493-4779-AD7B-5EE5F4A4890C}" sibTransId="{15E50729-E47F-4BD7-B54E-7AC3D483A6EA}"/>
    <dgm:cxn modelId="{FC7E63A0-E96E-4E48-9317-5E2217BDD32F}" srcId="{FC201F63-D605-43FB-B7A8-EA80BEA841CA}" destId="{2D8674FC-0198-4BEB-B428-4C79DE9143F7}" srcOrd="1" destOrd="0" parTransId="{97D5480D-4825-4A94-AE36-CC6611544273}" sibTransId="{0633C006-AF27-4CC9-9A33-1E2EA0D74FC5}"/>
    <dgm:cxn modelId="{161C61C4-F037-4ABC-AF64-E74FC858BB4F}" srcId="{FC201F63-D605-43FB-B7A8-EA80BEA841CA}" destId="{979C79F8-ACDB-46B3-9882-FA8CE365327A}" srcOrd="0" destOrd="0" parTransId="{0B404B85-3657-4F34-84C5-1B2851E0AE2D}" sibTransId="{5C29888A-54F2-4B93-86E6-28F40FE13610}"/>
    <dgm:cxn modelId="{86B99CCA-8882-4BFC-948E-2AB463B68D85}" type="presOf" srcId="{979C79F8-ACDB-46B3-9882-FA8CE365327A}" destId="{437BF504-E3F7-4001-B624-F081E2B3DAE6}" srcOrd="0" destOrd="0" presId="urn:microsoft.com/office/officeart/2005/8/layout/vList5"/>
    <dgm:cxn modelId="{DB51E7DA-C41A-43EF-8C5B-AF9C5B4187F5}" type="presOf" srcId="{7007944F-195E-4DEE-B0A1-66B3EFA35A84}" destId="{C7BE8506-6ABE-4ABE-A699-214634BA38D5}" srcOrd="0" destOrd="0" presId="urn:microsoft.com/office/officeart/2005/8/layout/vList5"/>
    <dgm:cxn modelId="{963E24E1-B47F-408B-8585-9B76613B0B22}" type="presOf" srcId="{FC201F63-D605-43FB-B7A8-EA80BEA841CA}" destId="{2693BD55-466D-47F0-9A88-EFF0462100A1}" srcOrd="0" destOrd="0" presId="urn:microsoft.com/office/officeart/2005/8/layout/vList5"/>
    <dgm:cxn modelId="{063CC1E9-64AE-4BA6-8C72-6F56448D167F}" type="presOf" srcId="{F4FA5771-6126-4679-ABBF-3E20988F16FF}" destId="{88B71E74-6B79-4743-99C1-665B9B461E05}" srcOrd="0" destOrd="0" presId="urn:microsoft.com/office/officeart/2005/8/layout/vList5"/>
    <dgm:cxn modelId="{C1B9A6ED-03A0-4BCB-BD28-FD08C07C7D92}" srcId="{3572D7F6-8F2F-4F6B-8C1D-3339BE34FDD3}" destId="{FC201F63-D605-43FB-B7A8-EA80BEA841CA}" srcOrd="1" destOrd="0" parTransId="{C949A449-D40C-4FAC-A684-1EDBC2AB87C8}" sibTransId="{43D3E4AC-CF7F-44B1-890A-2D20FB13DF84}"/>
    <dgm:cxn modelId="{170C08FE-7773-402C-A35F-D06525925745}" srcId="{7007944F-195E-4DEE-B0A1-66B3EFA35A84}" destId="{3D463128-FE2D-4DD5-AF15-673C3C12C6B6}" srcOrd="1" destOrd="0" parTransId="{C990C2A9-B790-436C-869A-EC5D33CE75DA}" sibTransId="{F6C25941-F49F-4BCB-8F54-1ED7B65217ED}"/>
    <dgm:cxn modelId="{2783248C-8214-454A-98DB-5F1683770FCB}" type="presParOf" srcId="{6CF29D41-46F7-4BD3-9E95-7F79BBEC9624}" destId="{59A3FF09-D87C-463B-8291-CDA21530B72F}" srcOrd="0" destOrd="0" presId="urn:microsoft.com/office/officeart/2005/8/layout/vList5"/>
    <dgm:cxn modelId="{675D7830-28A9-4C23-97F3-139E24637F50}" type="presParOf" srcId="{59A3FF09-D87C-463B-8291-CDA21530B72F}" destId="{C7BE8506-6ABE-4ABE-A699-214634BA38D5}" srcOrd="0" destOrd="0" presId="urn:microsoft.com/office/officeart/2005/8/layout/vList5"/>
    <dgm:cxn modelId="{4400E9DB-A786-4D4D-911A-0C58507E584D}" type="presParOf" srcId="{59A3FF09-D87C-463B-8291-CDA21530B72F}" destId="{88B71E74-6B79-4743-99C1-665B9B461E05}" srcOrd="1" destOrd="0" presId="urn:microsoft.com/office/officeart/2005/8/layout/vList5"/>
    <dgm:cxn modelId="{43FBD05F-FBC3-4D8B-BEE7-607C7CECD9C5}" type="presParOf" srcId="{6CF29D41-46F7-4BD3-9E95-7F79BBEC9624}" destId="{C0EF1A16-3DFD-45D4-9AD5-F78623AA3DD3}" srcOrd="1" destOrd="0" presId="urn:microsoft.com/office/officeart/2005/8/layout/vList5"/>
    <dgm:cxn modelId="{D196E504-0340-4D32-AA05-794C221EDC16}" type="presParOf" srcId="{6CF29D41-46F7-4BD3-9E95-7F79BBEC9624}" destId="{79C770F8-7043-4C36-ABAB-E2B9C2BF9823}" srcOrd="2" destOrd="0" presId="urn:microsoft.com/office/officeart/2005/8/layout/vList5"/>
    <dgm:cxn modelId="{39A03FC7-5212-4C88-93FE-C4BEA671F723}" type="presParOf" srcId="{79C770F8-7043-4C36-ABAB-E2B9C2BF9823}" destId="{2693BD55-466D-47F0-9A88-EFF0462100A1}" srcOrd="0" destOrd="0" presId="urn:microsoft.com/office/officeart/2005/8/layout/vList5"/>
    <dgm:cxn modelId="{173F63A0-9D42-427B-A24F-D8EA0B4FF354}" type="presParOf" srcId="{79C770F8-7043-4C36-ABAB-E2B9C2BF9823}" destId="{437BF504-E3F7-4001-B624-F081E2B3DAE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F0B7787-8887-4D5D-A5B8-CE594CB70E8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42FF3FF-8E71-4F35-A0B4-552247D930BA}">
      <dgm:prSet/>
      <dgm:spPr/>
      <dgm:t>
        <a:bodyPr/>
        <a:lstStyle/>
        <a:p>
          <a:r>
            <a:rPr lang="en-US">
              <a:solidFill>
                <a:schemeClr val="bg1"/>
              </a:solidFill>
            </a:rPr>
            <a:t>Type commands directly on connected server</a:t>
          </a:r>
        </a:p>
      </dgm:t>
    </dgm:pt>
    <dgm:pt modelId="{40443BCA-A67E-4284-971E-75E2ECF6479C}" type="parTrans" cxnId="{7FBBA021-9A9E-4AF2-A20A-9B2944F30E81}">
      <dgm:prSet/>
      <dgm:spPr/>
      <dgm:t>
        <a:bodyPr/>
        <a:lstStyle/>
        <a:p>
          <a:endParaRPr lang="en-US">
            <a:solidFill>
              <a:schemeClr val="bg1"/>
            </a:solidFill>
          </a:endParaRPr>
        </a:p>
      </dgm:t>
    </dgm:pt>
    <dgm:pt modelId="{C4E6D370-5DA1-4248-BBFD-D442022DA297}" type="sibTrans" cxnId="{7FBBA021-9A9E-4AF2-A20A-9B2944F30E81}">
      <dgm:prSet/>
      <dgm:spPr/>
      <dgm:t>
        <a:bodyPr/>
        <a:lstStyle/>
        <a:p>
          <a:endParaRPr lang="en-US">
            <a:solidFill>
              <a:schemeClr val="bg1"/>
            </a:solidFill>
          </a:endParaRPr>
        </a:p>
      </dgm:t>
    </dgm:pt>
    <dgm:pt modelId="{5F00F93D-16B8-4979-BC47-21BBCD8D96BD}">
      <dgm:prSet/>
      <dgm:spPr/>
      <dgm:t>
        <a:bodyPr/>
        <a:lstStyle/>
        <a:p>
          <a:r>
            <a:rPr lang="en-US" dirty="0">
              <a:solidFill>
                <a:schemeClr val="bg1"/>
              </a:solidFill>
            </a:rPr>
            <a:t>Must use real name. By default, it will not let you use IP or another DNS alias</a:t>
          </a:r>
        </a:p>
      </dgm:t>
    </dgm:pt>
    <dgm:pt modelId="{E888001A-4B46-4479-A457-86EB62F2C2E8}" type="parTrans" cxnId="{A79A780F-7241-469F-BD42-988B4E69C581}">
      <dgm:prSet/>
      <dgm:spPr/>
      <dgm:t>
        <a:bodyPr/>
        <a:lstStyle/>
        <a:p>
          <a:endParaRPr lang="en-US">
            <a:solidFill>
              <a:schemeClr val="bg1"/>
            </a:solidFill>
          </a:endParaRPr>
        </a:p>
      </dgm:t>
    </dgm:pt>
    <dgm:pt modelId="{7CE25061-0317-4707-AC96-199F0308427E}" type="sibTrans" cxnId="{A79A780F-7241-469F-BD42-988B4E69C581}">
      <dgm:prSet/>
      <dgm:spPr/>
      <dgm:t>
        <a:bodyPr/>
        <a:lstStyle/>
        <a:p>
          <a:endParaRPr lang="en-US">
            <a:solidFill>
              <a:schemeClr val="bg1"/>
            </a:solidFill>
          </a:endParaRPr>
        </a:p>
      </dgm:t>
    </dgm:pt>
    <dgm:pt modelId="{97096EE5-F307-41EF-9674-E674587728D1}">
      <dgm:prSet/>
      <dgm:spPr/>
      <dgm:t>
        <a:bodyPr/>
        <a:lstStyle/>
        <a:p>
          <a:r>
            <a:rPr lang="en-US" dirty="0">
              <a:solidFill>
                <a:schemeClr val="bg1"/>
              </a:solidFill>
            </a:rPr>
            <a:t>Profile scripts don’t carry over</a:t>
          </a:r>
        </a:p>
      </dgm:t>
    </dgm:pt>
    <dgm:pt modelId="{707A1A44-5F9B-4DD7-82FA-D2C6DE63A8F7}" type="parTrans" cxnId="{5E15678F-3A14-475B-9C1E-2636493D0709}">
      <dgm:prSet/>
      <dgm:spPr/>
      <dgm:t>
        <a:bodyPr/>
        <a:lstStyle/>
        <a:p>
          <a:endParaRPr lang="en-US">
            <a:solidFill>
              <a:schemeClr val="bg1"/>
            </a:solidFill>
          </a:endParaRPr>
        </a:p>
      </dgm:t>
    </dgm:pt>
    <dgm:pt modelId="{404A0A06-64AA-42AD-8807-341EE2078B89}" type="sibTrans" cxnId="{5E15678F-3A14-475B-9C1E-2636493D0709}">
      <dgm:prSet/>
      <dgm:spPr/>
      <dgm:t>
        <a:bodyPr/>
        <a:lstStyle/>
        <a:p>
          <a:endParaRPr lang="en-US">
            <a:solidFill>
              <a:schemeClr val="bg1"/>
            </a:solidFill>
          </a:endParaRPr>
        </a:p>
      </dgm:t>
    </dgm:pt>
    <dgm:pt modelId="{BC54C893-38D4-40B1-8433-6C73EF85AAF0}">
      <dgm:prSet/>
      <dgm:spPr/>
      <dgm:t>
        <a:bodyPr/>
        <a:lstStyle/>
        <a:p>
          <a:r>
            <a:rPr lang="en-US">
              <a:solidFill>
                <a:schemeClr val="bg1"/>
              </a:solidFill>
            </a:rPr>
            <a:t>Execution policy still exists</a:t>
          </a:r>
        </a:p>
      </dgm:t>
    </dgm:pt>
    <dgm:pt modelId="{B05A1E1F-3A4A-49B6-86D5-8EB93BC6A49C}" type="parTrans" cxnId="{441DC557-3019-464A-A104-DC46B8662CEC}">
      <dgm:prSet/>
      <dgm:spPr/>
      <dgm:t>
        <a:bodyPr/>
        <a:lstStyle/>
        <a:p>
          <a:endParaRPr lang="en-US">
            <a:solidFill>
              <a:schemeClr val="bg1"/>
            </a:solidFill>
          </a:endParaRPr>
        </a:p>
      </dgm:t>
    </dgm:pt>
    <dgm:pt modelId="{967C1993-9C20-45C4-938D-4BABD3DC1F96}" type="sibTrans" cxnId="{441DC557-3019-464A-A104-DC46B8662CEC}">
      <dgm:prSet/>
      <dgm:spPr/>
      <dgm:t>
        <a:bodyPr/>
        <a:lstStyle/>
        <a:p>
          <a:endParaRPr lang="en-US">
            <a:solidFill>
              <a:schemeClr val="bg1"/>
            </a:solidFill>
          </a:endParaRPr>
        </a:p>
      </dgm:t>
    </dgm:pt>
    <dgm:pt modelId="{FAC6596E-E382-4630-9690-653CC557DC23}">
      <dgm:prSet/>
      <dgm:spPr/>
      <dgm:t>
        <a:bodyPr/>
        <a:lstStyle/>
        <a:p>
          <a:r>
            <a:rPr lang="en-US">
              <a:solidFill>
                <a:schemeClr val="bg1"/>
              </a:solidFill>
            </a:rPr>
            <a:t>Exit-PSSession ends the session</a:t>
          </a:r>
        </a:p>
      </dgm:t>
    </dgm:pt>
    <dgm:pt modelId="{436AA42D-73F8-45BD-93AE-50866D692FE6}" type="parTrans" cxnId="{A461B2D3-A889-485D-812B-CEA087BB1F99}">
      <dgm:prSet/>
      <dgm:spPr/>
      <dgm:t>
        <a:bodyPr/>
        <a:lstStyle/>
        <a:p>
          <a:endParaRPr lang="en-US">
            <a:solidFill>
              <a:schemeClr val="bg1"/>
            </a:solidFill>
          </a:endParaRPr>
        </a:p>
      </dgm:t>
    </dgm:pt>
    <dgm:pt modelId="{36D8AE54-FC42-4B1F-9FF8-ED7914B32DB3}" type="sibTrans" cxnId="{A461B2D3-A889-485D-812B-CEA087BB1F99}">
      <dgm:prSet/>
      <dgm:spPr/>
      <dgm:t>
        <a:bodyPr/>
        <a:lstStyle/>
        <a:p>
          <a:endParaRPr lang="en-US">
            <a:solidFill>
              <a:schemeClr val="bg1"/>
            </a:solidFill>
          </a:endParaRPr>
        </a:p>
      </dgm:t>
    </dgm:pt>
    <dgm:pt modelId="{CF93F2DF-E4D8-4709-9BED-08B5ABF75AED}">
      <dgm:prSet/>
      <dgm:spPr/>
      <dgm:t>
        <a:bodyPr/>
        <a:lstStyle/>
        <a:p>
          <a:r>
            <a:rPr lang="en-US">
              <a:solidFill>
                <a:schemeClr val="bg1"/>
              </a:solidFill>
            </a:rPr>
            <a:t>Closing the terminal ends the session</a:t>
          </a:r>
        </a:p>
      </dgm:t>
    </dgm:pt>
    <dgm:pt modelId="{E11663F5-56FA-466F-9646-0086F2AFBEE0}" type="parTrans" cxnId="{A51D0885-0AFA-4919-8DCB-E2B48E59EC41}">
      <dgm:prSet/>
      <dgm:spPr/>
      <dgm:t>
        <a:bodyPr/>
        <a:lstStyle/>
        <a:p>
          <a:endParaRPr lang="en-US">
            <a:solidFill>
              <a:schemeClr val="bg1"/>
            </a:solidFill>
          </a:endParaRPr>
        </a:p>
      </dgm:t>
    </dgm:pt>
    <dgm:pt modelId="{9B9CD7F9-406F-4214-9C1F-81C1034BDFBC}" type="sibTrans" cxnId="{A51D0885-0AFA-4919-8DCB-E2B48E59EC41}">
      <dgm:prSet/>
      <dgm:spPr/>
      <dgm:t>
        <a:bodyPr/>
        <a:lstStyle/>
        <a:p>
          <a:endParaRPr lang="en-US">
            <a:solidFill>
              <a:schemeClr val="bg1"/>
            </a:solidFill>
          </a:endParaRPr>
        </a:p>
      </dgm:t>
    </dgm:pt>
    <dgm:pt modelId="{B3AE7BEF-61A1-4B0B-A9A5-F7AFBA8B0300}">
      <dgm:prSet/>
      <dgm:spPr/>
      <dgm:t>
        <a:bodyPr/>
        <a:lstStyle/>
        <a:p>
          <a:r>
            <a:rPr lang="en-US">
              <a:solidFill>
                <a:schemeClr val="bg1"/>
              </a:solidFill>
            </a:rPr>
            <a:t>Avoid remote chains</a:t>
          </a:r>
        </a:p>
      </dgm:t>
    </dgm:pt>
    <dgm:pt modelId="{FE137419-807A-4148-B5D8-3CF7481AC778}" type="parTrans" cxnId="{E6F7BB3D-456E-4BF4-B08E-F5A83FC13C4A}">
      <dgm:prSet/>
      <dgm:spPr/>
      <dgm:t>
        <a:bodyPr/>
        <a:lstStyle/>
        <a:p>
          <a:endParaRPr lang="en-US">
            <a:solidFill>
              <a:schemeClr val="bg1"/>
            </a:solidFill>
          </a:endParaRPr>
        </a:p>
      </dgm:t>
    </dgm:pt>
    <dgm:pt modelId="{467AB8BB-C40E-4643-820E-9625F0367197}" type="sibTrans" cxnId="{E6F7BB3D-456E-4BF4-B08E-F5A83FC13C4A}">
      <dgm:prSet/>
      <dgm:spPr/>
      <dgm:t>
        <a:bodyPr/>
        <a:lstStyle/>
        <a:p>
          <a:endParaRPr lang="en-US">
            <a:solidFill>
              <a:schemeClr val="bg1"/>
            </a:solidFill>
          </a:endParaRPr>
        </a:p>
      </dgm:t>
    </dgm:pt>
    <dgm:pt modelId="{20CC4747-9483-4DB5-BEE7-6573C4F478A4}" type="pres">
      <dgm:prSet presAssocID="{FF0B7787-8887-4D5D-A5B8-CE594CB70E88}" presName="diagram" presStyleCnt="0">
        <dgm:presLayoutVars>
          <dgm:dir/>
          <dgm:resizeHandles val="exact"/>
        </dgm:presLayoutVars>
      </dgm:prSet>
      <dgm:spPr/>
    </dgm:pt>
    <dgm:pt modelId="{80B823EE-2703-4352-900F-27C80E3104DE}" type="pres">
      <dgm:prSet presAssocID="{C42FF3FF-8E71-4F35-A0B4-552247D930BA}" presName="node" presStyleLbl="node1" presStyleIdx="0" presStyleCnt="5">
        <dgm:presLayoutVars>
          <dgm:bulletEnabled val="1"/>
        </dgm:presLayoutVars>
      </dgm:prSet>
      <dgm:spPr/>
    </dgm:pt>
    <dgm:pt modelId="{FA5DDF42-23B9-41A7-828A-C5BEB0A2B133}" type="pres">
      <dgm:prSet presAssocID="{C4E6D370-5DA1-4248-BBFD-D442022DA297}" presName="sibTrans" presStyleCnt="0"/>
      <dgm:spPr/>
    </dgm:pt>
    <dgm:pt modelId="{77973D9F-3E07-4CFD-A5DB-C260E211D3CF}" type="pres">
      <dgm:prSet presAssocID="{5F00F93D-16B8-4979-BC47-21BBCD8D96BD}" presName="node" presStyleLbl="node1" presStyleIdx="1" presStyleCnt="5">
        <dgm:presLayoutVars>
          <dgm:bulletEnabled val="1"/>
        </dgm:presLayoutVars>
      </dgm:prSet>
      <dgm:spPr/>
    </dgm:pt>
    <dgm:pt modelId="{7428B38C-87E9-47C0-9DDA-A2DDA55ADA09}" type="pres">
      <dgm:prSet presAssocID="{7CE25061-0317-4707-AC96-199F0308427E}" presName="sibTrans" presStyleCnt="0"/>
      <dgm:spPr/>
    </dgm:pt>
    <dgm:pt modelId="{BE6154B7-3DD9-400F-BC5B-8B2A97747A7F}" type="pres">
      <dgm:prSet presAssocID="{97096EE5-F307-41EF-9674-E674587728D1}" presName="node" presStyleLbl="node1" presStyleIdx="2" presStyleCnt="5">
        <dgm:presLayoutVars>
          <dgm:bulletEnabled val="1"/>
        </dgm:presLayoutVars>
      </dgm:prSet>
      <dgm:spPr/>
    </dgm:pt>
    <dgm:pt modelId="{0CF309F9-9012-4199-ABB5-B89568E9DB4A}" type="pres">
      <dgm:prSet presAssocID="{404A0A06-64AA-42AD-8807-341EE2078B89}" presName="sibTrans" presStyleCnt="0"/>
      <dgm:spPr/>
    </dgm:pt>
    <dgm:pt modelId="{77F825B6-C84B-4FA7-A122-4CC8CBA9AD4A}" type="pres">
      <dgm:prSet presAssocID="{BC54C893-38D4-40B1-8433-6C73EF85AAF0}" presName="node" presStyleLbl="node1" presStyleIdx="3" presStyleCnt="5">
        <dgm:presLayoutVars>
          <dgm:bulletEnabled val="1"/>
        </dgm:presLayoutVars>
      </dgm:prSet>
      <dgm:spPr/>
    </dgm:pt>
    <dgm:pt modelId="{0E4D24AB-3D1C-495D-90E7-EDF519970A5B}" type="pres">
      <dgm:prSet presAssocID="{967C1993-9C20-45C4-938D-4BABD3DC1F96}" presName="sibTrans" presStyleCnt="0"/>
      <dgm:spPr/>
    </dgm:pt>
    <dgm:pt modelId="{B258E3C5-8813-4A6F-8C36-4C67BAED44CC}" type="pres">
      <dgm:prSet presAssocID="{FAC6596E-E382-4630-9690-653CC557DC23}" presName="node" presStyleLbl="node1" presStyleIdx="4" presStyleCnt="5">
        <dgm:presLayoutVars>
          <dgm:bulletEnabled val="1"/>
        </dgm:presLayoutVars>
      </dgm:prSet>
      <dgm:spPr/>
    </dgm:pt>
  </dgm:ptLst>
  <dgm:cxnLst>
    <dgm:cxn modelId="{A79A780F-7241-469F-BD42-988B4E69C581}" srcId="{FF0B7787-8887-4D5D-A5B8-CE594CB70E88}" destId="{5F00F93D-16B8-4979-BC47-21BBCD8D96BD}" srcOrd="1" destOrd="0" parTransId="{E888001A-4B46-4479-A457-86EB62F2C2E8}" sibTransId="{7CE25061-0317-4707-AC96-199F0308427E}"/>
    <dgm:cxn modelId="{407FD818-362A-473A-89BD-C3F05318BF84}" type="presOf" srcId="{97096EE5-F307-41EF-9674-E674587728D1}" destId="{BE6154B7-3DD9-400F-BC5B-8B2A97747A7F}" srcOrd="0" destOrd="0" presId="urn:microsoft.com/office/officeart/2005/8/layout/default"/>
    <dgm:cxn modelId="{51756A1F-7ABE-43C4-8248-DDCA0E02C694}" type="presOf" srcId="{BC54C893-38D4-40B1-8433-6C73EF85AAF0}" destId="{77F825B6-C84B-4FA7-A122-4CC8CBA9AD4A}" srcOrd="0" destOrd="0" presId="urn:microsoft.com/office/officeart/2005/8/layout/default"/>
    <dgm:cxn modelId="{7FBBA021-9A9E-4AF2-A20A-9B2944F30E81}" srcId="{FF0B7787-8887-4D5D-A5B8-CE594CB70E88}" destId="{C42FF3FF-8E71-4F35-A0B4-552247D930BA}" srcOrd="0" destOrd="0" parTransId="{40443BCA-A67E-4284-971E-75E2ECF6479C}" sibTransId="{C4E6D370-5DA1-4248-BBFD-D442022DA297}"/>
    <dgm:cxn modelId="{E6F7BB3D-456E-4BF4-B08E-F5A83FC13C4A}" srcId="{FAC6596E-E382-4630-9690-653CC557DC23}" destId="{B3AE7BEF-61A1-4B0B-A9A5-F7AFBA8B0300}" srcOrd="1" destOrd="0" parTransId="{FE137419-807A-4148-B5D8-3CF7481AC778}" sibTransId="{467AB8BB-C40E-4643-820E-9625F0367197}"/>
    <dgm:cxn modelId="{28DDD04C-BEDF-4632-ACAE-6B6A46792204}" type="presOf" srcId="{C42FF3FF-8E71-4F35-A0B4-552247D930BA}" destId="{80B823EE-2703-4352-900F-27C80E3104DE}" srcOrd="0" destOrd="0" presId="urn:microsoft.com/office/officeart/2005/8/layout/default"/>
    <dgm:cxn modelId="{441DC557-3019-464A-A104-DC46B8662CEC}" srcId="{FF0B7787-8887-4D5D-A5B8-CE594CB70E88}" destId="{BC54C893-38D4-40B1-8433-6C73EF85AAF0}" srcOrd="3" destOrd="0" parTransId="{B05A1E1F-3A4A-49B6-86D5-8EB93BC6A49C}" sibTransId="{967C1993-9C20-45C4-938D-4BABD3DC1F96}"/>
    <dgm:cxn modelId="{A51D0885-0AFA-4919-8DCB-E2B48E59EC41}" srcId="{FAC6596E-E382-4630-9690-653CC557DC23}" destId="{CF93F2DF-E4D8-4709-9BED-08B5ABF75AED}" srcOrd="0" destOrd="0" parTransId="{E11663F5-56FA-466F-9646-0086F2AFBEE0}" sibTransId="{9B9CD7F9-406F-4214-9C1F-81C1034BDFBC}"/>
    <dgm:cxn modelId="{14EFA589-0DA0-4BA9-97A2-E398A1469669}" type="presOf" srcId="{B3AE7BEF-61A1-4B0B-A9A5-F7AFBA8B0300}" destId="{B258E3C5-8813-4A6F-8C36-4C67BAED44CC}" srcOrd="0" destOrd="2" presId="urn:microsoft.com/office/officeart/2005/8/layout/default"/>
    <dgm:cxn modelId="{5E15678F-3A14-475B-9C1E-2636493D0709}" srcId="{FF0B7787-8887-4D5D-A5B8-CE594CB70E88}" destId="{97096EE5-F307-41EF-9674-E674587728D1}" srcOrd="2" destOrd="0" parTransId="{707A1A44-5F9B-4DD7-82FA-D2C6DE63A8F7}" sibTransId="{404A0A06-64AA-42AD-8807-341EE2078B89}"/>
    <dgm:cxn modelId="{C2733791-7F39-4A89-B635-EC881F5CAE91}" type="presOf" srcId="{FAC6596E-E382-4630-9690-653CC557DC23}" destId="{B258E3C5-8813-4A6F-8C36-4C67BAED44CC}" srcOrd="0" destOrd="0" presId="urn:microsoft.com/office/officeart/2005/8/layout/default"/>
    <dgm:cxn modelId="{50732993-9AC4-4556-A867-4D6E2D929201}" type="presOf" srcId="{FF0B7787-8887-4D5D-A5B8-CE594CB70E88}" destId="{20CC4747-9483-4DB5-BEE7-6573C4F478A4}" srcOrd="0" destOrd="0" presId="urn:microsoft.com/office/officeart/2005/8/layout/default"/>
    <dgm:cxn modelId="{F56743D1-9C40-4E4C-A092-240DD750C7A7}" type="presOf" srcId="{5F00F93D-16B8-4979-BC47-21BBCD8D96BD}" destId="{77973D9F-3E07-4CFD-A5DB-C260E211D3CF}" srcOrd="0" destOrd="0" presId="urn:microsoft.com/office/officeart/2005/8/layout/default"/>
    <dgm:cxn modelId="{A461B2D3-A889-485D-812B-CEA087BB1F99}" srcId="{FF0B7787-8887-4D5D-A5B8-CE594CB70E88}" destId="{FAC6596E-E382-4630-9690-653CC557DC23}" srcOrd="4" destOrd="0" parTransId="{436AA42D-73F8-45BD-93AE-50866D692FE6}" sibTransId="{36D8AE54-FC42-4B1F-9FF8-ED7914B32DB3}"/>
    <dgm:cxn modelId="{E320BFD3-1D70-4492-AD47-414DB7480914}" type="presOf" srcId="{CF93F2DF-E4D8-4709-9BED-08B5ABF75AED}" destId="{B258E3C5-8813-4A6F-8C36-4C67BAED44CC}" srcOrd="0" destOrd="1" presId="urn:microsoft.com/office/officeart/2005/8/layout/default"/>
    <dgm:cxn modelId="{C03535EE-86CA-4828-A702-0B4215A8095D}" type="presParOf" srcId="{20CC4747-9483-4DB5-BEE7-6573C4F478A4}" destId="{80B823EE-2703-4352-900F-27C80E3104DE}" srcOrd="0" destOrd="0" presId="urn:microsoft.com/office/officeart/2005/8/layout/default"/>
    <dgm:cxn modelId="{926656E8-BCEB-419E-BFCB-BFF96505567E}" type="presParOf" srcId="{20CC4747-9483-4DB5-BEE7-6573C4F478A4}" destId="{FA5DDF42-23B9-41A7-828A-C5BEB0A2B133}" srcOrd="1" destOrd="0" presId="urn:microsoft.com/office/officeart/2005/8/layout/default"/>
    <dgm:cxn modelId="{09467608-9DEC-46C9-B800-6DE82152B07F}" type="presParOf" srcId="{20CC4747-9483-4DB5-BEE7-6573C4F478A4}" destId="{77973D9F-3E07-4CFD-A5DB-C260E211D3CF}" srcOrd="2" destOrd="0" presId="urn:microsoft.com/office/officeart/2005/8/layout/default"/>
    <dgm:cxn modelId="{770AD339-00FC-4C15-B170-C12AA93E2E41}" type="presParOf" srcId="{20CC4747-9483-4DB5-BEE7-6573C4F478A4}" destId="{7428B38C-87E9-47C0-9DDA-A2DDA55ADA09}" srcOrd="3" destOrd="0" presId="urn:microsoft.com/office/officeart/2005/8/layout/default"/>
    <dgm:cxn modelId="{3A39523E-AB8C-40EB-8823-CA2E812FB959}" type="presParOf" srcId="{20CC4747-9483-4DB5-BEE7-6573C4F478A4}" destId="{BE6154B7-3DD9-400F-BC5B-8B2A97747A7F}" srcOrd="4" destOrd="0" presId="urn:microsoft.com/office/officeart/2005/8/layout/default"/>
    <dgm:cxn modelId="{4A9D8267-1E41-4898-8A02-FB3DBE7304E2}" type="presParOf" srcId="{20CC4747-9483-4DB5-BEE7-6573C4F478A4}" destId="{0CF309F9-9012-4199-ABB5-B89568E9DB4A}" srcOrd="5" destOrd="0" presId="urn:microsoft.com/office/officeart/2005/8/layout/default"/>
    <dgm:cxn modelId="{FD785977-B9FB-4755-AE24-7716B2D9FF80}" type="presParOf" srcId="{20CC4747-9483-4DB5-BEE7-6573C4F478A4}" destId="{77F825B6-C84B-4FA7-A122-4CC8CBA9AD4A}" srcOrd="6" destOrd="0" presId="urn:microsoft.com/office/officeart/2005/8/layout/default"/>
    <dgm:cxn modelId="{C3F5C1DF-9416-4654-B327-E3660170A984}" type="presParOf" srcId="{20CC4747-9483-4DB5-BEE7-6573C4F478A4}" destId="{0E4D24AB-3D1C-495D-90E7-EDF519970A5B}" srcOrd="7" destOrd="0" presId="urn:microsoft.com/office/officeart/2005/8/layout/default"/>
    <dgm:cxn modelId="{15A13E64-D769-42BE-907C-A2F2BD9FFAFD}" type="presParOf" srcId="{20CC4747-9483-4DB5-BEE7-6573C4F478A4}" destId="{B258E3C5-8813-4A6F-8C36-4C67BAED44C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5DC8441-0B7F-4D6F-AEFF-A3319610DB7C}">
      <dgm:prSet custT="1"/>
      <dgm:spPr/>
      <dgm:t>
        <a:bodyPr/>
        <a:lstStyle/>
        <a:p>
          <a:r>
            <a:rPr lang="en-US" sz="2400">
              <a:solidFill>
                <a:schemeClr val="bg1"/>
              </a:solidFill>
            </a:rPr>
            <a:t>One-to-many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8F75E56E-0424-42FA-92E1-2E8DB0819239}">
      <dgm:prSet custT="1"/>
      <dgm:spPr/>
      <dgm:t>
        <a:bodyPr/>
        <a:lstStyle/>
        <a:p>
          <a:r>
            <a:rPr lang="en-US" sz="2400">
              <a:solidFill>
                <a:schemeClr val="bg1"/>
              </a:solidFill>
            </a:rPr>
            <a:t>PowerShell talks to up to 32 computers at once</a:t>
          </a:r>
        </a:p>
      </dgm:t>
    </dgm:pt>
    <dgm:pt modelId="{2D342768-0A77-4E11-8E19-B5F9B62F04D6}" type="parTrans" cxnId="{A995732B-783D-4300-BF9B-249256C7DFC1}">
      <dgm:prSet/>
      <dgm:spPr/>
      <dgm:t>
        <a:bodyPr/>
        <a:lstStyle/>
        <a:p>
          <a:endParaRPr lang="en-US" sz="2400">
            <a:solidFill>
              <a:schemeClr val="bg1"/>
            </a:solidFill>
          </a:endParaRPr>
        </a:p>
      </dgm:t>
    </dgm:pt>
    <dgm:pt modelId="{B6E50775-0FAD-4E74-B839-E70D2E530018}" type="sibTrans" cxnId="{A995732B-783D-4300-BF9B-249256C7DFC1}">
      <dgm:prSet/>
      <dgm:spPr/>
      <dgm:t>
        <a:bodyPr/>
        <a:lstStyle/>
        <a:p>
          <a:endParaRPr lang="en-US" sz="2400">
            <a:solidFill>
              <a:schemeClr val="bg1"/>
            </a:solidFill>
          </a:endParaRPr>
        </a:p>
      </dgm:t>
    </dgm:pt>
    <dgm:pt modelId="{C4770E6B-71A5-4D94-BF31-2FA8CD27AD1E}">
      <dgm:prSet custT="1"/>
      <dgm:spPr/>
      <dgm:t>
        <a:bodyPr/>
        <a:lstStyle/>
        <a:p>
          <a:r>
            <a:rPr lang="en-US" sz="2400">
              <a:solidFill>
                <a:schemeClr val="bg1"/>
              </a:solidFill>
            </a:rPr>
            <a:t>Can use -throttle to talk to more than 32</a:t>
          </a:r>
        </a:p>
      </dgm:t>
    </dgm:pt>
    <dgm:pt modelId="{C824A385-CE00-4E66-9866-643420AF813B}" type="parTrans" cxnId="{1A73C4DA-DE8F-4762-B931-19F1E992D2D4}">
      <dgm:prSet/>
      <dgm:spPr/>
      <dgm:t>
        <a:bodyPr/>
        <a:lstStyle/>
        <a:p>
          <a:endParaRPr lang="en-US" sz="2400">
            <a:solidFill>
              <a:schemeClr val="bg1"/>
            </a:solidFill>
          </a:endParaRPr>
        </a:p>
      </dgm:t>
    </dgm:pt>
    <dgm:pt modelId="{4FA2DDA8-3CD1-4C3C-8A88-312DB0915F6F}" type="sibTrans" cxnId="{1A73C4DA-DE8F-4762-B931-19F1E992D2D4}">
      <dgm:prSet/>
      <dgm:spPr/>
      <dgm:t>
        <a:bodyPr/>
        <a:lstStyle/>
        <a:p>
          <a:endParaRPr lang="en-US" sz="2400">
            <a:solidFill>
              <a:schemeClr val="bg1"/>
            </a:solidFill>
          </a:endParaRPr>
        </a:p>
      </dgm:t>
    </dgm:pt>
    <dgm:pt modelId="{C8439AF9-542F-4B07-ABBE-4D001E064B03}">
      <dgm:prSet custT="1"/>
      <dgm:spPr/>
      <dgm:t>
        <a:bodyPr/>
        <a:lstStyle/>
        <a:p>
          <a:r>
            <a:rPr lang="en-US" sz="2400">
              <a:solidFill>
                <a:schemeClr val="bg1"/>
              </a:solidFill>
            </a:rPr>
            <a:t>-command is alias for -scriptblock</a:t>
          </a:r>
        </a:p>
      </dgm:t>
    </dgm:pt>
    <dgm:pt modelId="{93CFBD31-A103-48E0-84F6-A9AD508CC3DB}" type="parTrans" cxnId="{986FB740-D1DB-4744-9CA9-DA67568FF66E}">
      <dgm:prSet/>
      <dgm:spPr/>
      <dgm:t>
        <a:bodyPr/>
        <a:lstStyle/>
        <a:p>
          <a:endParaRPr lang="en-US" sz="2400">
            <a:solidFill>
              <a:schemeClr val="bg1"/>
            </a:solidFill>
          </a:endParaRPr>
        </a:p>
      </dgm:t>
    </dgm:pt>
    <dgm:pt modelId="{D8788BAF-9DB8-4457-B077-F51A558388C0}" type="sibTrans" cxnId="{986FB740-D1DB-4744-9CA9-DA67568FF66E}">
      <dgm:prSet/>
      <dgm:spPr/>
      <dgm:t>
        <a:bodyPr/>
        <a:lstStyle/>
        <a:p>
          <a:endParaRPr lang="en-US" sz="2400">
            <a:solidFill>
              <a:schemeClr val="bg1"/>
            </a:solidFill>
          </a:endParaRPr>
        </a:p>
      </dgm:t>
    </dgm:pt>
    <dgm:pt modelId="{A2FE03E6-CAC7-4D84-9CD4-25303E248CC0}">
      <dgm:prSet custT="1"/>
      <dgm:spPr/>
      <dgm:t>
        <a:bodyPr/>
        <a:lstStyle/>
        <a:p>
          <a:r>
            <a:rPr lang="en-US" sz="2400">
              <a:solidFill>
                <a:schemeClr val="bg1"/>
              </a:solidFill>
            </a:rPr>
            <a:t>Can use get-content computers.txt or get-adcomuters for -computername</a:t>
          </a:r>
        </a:p>
      </dgm:t>
    </dgm:pt>
    <dgm:pt modelId="{2EDBCBFE-E3A6-4840-B556-BAB600574CDD}" type="parTrans" cxnId="{0A8793E0-1B35-4E59-842F-91A520F5D5EE}">
      <dgm:prSet/>
      <dgm:spPr/>
      <dgm:t>
        <a:bodyPr/>
        <a:lstStyle/>
        <a:p>
          <a:endParaRPr lang="en-US" sz="2400">
            <a:solidFill>
              <a:schemeClr val="bg1"/>
            </a:solidFill>
          </a:endParaRPr>
        </a:p>
      </dgm:t>
    </dgm:pt>
    <dgm:pt modelId="{40CCCD2B-87BA-4E35-B000-942FDC3DE7BE}" type="sibTrans" cxnId="{0A8793E0-1B35-4E59-842F-91A520F5D5E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1A216F13-A718-4898-A1E0-82CF9A8CA08C}" type="pres">
      <dgm:prSet presAssocID="{8F75E56E-0424-42FA-92E1-2E8DB0819239}" presName="parentText" presStyleLbl="node1" presStyleIdx="1" presStyleCnt="5">
        <dgm:presLayoutVars>
          <dgm:chMax val="0"/>
          <dgm:bulletEnabled val="1"/>
        </dgm:presLayoutVars>
      </dgm:prSet>
      <dgm:spPr/>
    </dgm:pt>
    <dgm:pt modelId="{72E4ADCE-370D-42F9-88A1-60A59FD9C0C0}" type="pres">
      <dgm:prSet presAssocID="{B6E50775-0FAD-4E74-B839-E70D2E530018}" presName="spacer" presStyleCnt="0"/>
      <dgm:spPr/>
    </dgm:pt>
    <dgm:pt modelId="{1520EDE3-D0E1-4795-9D00-20E68E604D19}" type="pres">
      <dgm:prSet presAssocID="{C4770E6B-71A5-4D94-BF31-2FA8CD27AD1E}" presName="parentText" presStyleLbl="node1" presStyleIdx="2" presStyleCnt="5">
        <dgm:presLayoutVars>
          <dgm:chMax val="0"/>
          <dgm:bulletEnabled val="1"/>
        </dgm:presLayoutVars>
      </dgm:prSet>
      <dgm:spPr/>
    </dgm:pt>
    <dgm:pt modelId="{9BD53541-CBE2-4AC3-9863-B4B79990D2DF}" type="pres">
      <dgm:prSet presAssocID="{4FA2DDA8-3CD1-4C3C-8A88-312DB0915F6F}" presName="spacer" presStyleCnt="0"/>
      <dgm:spPr/>
    </dgm:pt>
    <dgm:pt modelId="{A6B15DB9-DA0F-4C1C-911D-380C6A459A4F}" type="pres">
      <dgm:prSet presAssocID="{C8439AF9-542F-4B07-ABBE-4D001E064B03}" presName="parentText" presStyleLbl="node1" presStyleIdx="3" presStyleCnt="5">
        <dgm:presLayoutVars>
          <dgm:chMax val="0"/>
          <dgm:bulletEnabled val="1"/>
        </dgm:presLayoutVars>
      </dgm:prSet>
      <dgm:spPr/>
    </dgm:pt>
    <dgm:pt modelId="{2763E8BB-0050-493C-BD88-D4FA3251A10B}" type="pres">
      <dgm:prSet presAssocID="{D8788BAF-9DB8-4457-B077-F51A558388C0}" presName="spacer" presStyleCnt="0"/>
      <dgm:spPr/>
    </dgm:pt>
    <dgm:pt modelId="{5ABF9B1F-E9CE-4A9F-90B7-F04EC989687A}" type="pres">
      <dgm:prSet presAssocID="{A2FE03E6-CAC7-4D84-9CD4-25303E248CC0}" presName="parentText" presStyleLbl="node1" presStyleIdx="4" presStyleCnt="5">
        <dgm:presLayoutVars>
          <dgm:chMax val="0"/>
          <dgm:bulletEnabled val="1"/>
        </dgm:presLayoutVars>
      </dgm:prSet>
      <dgm:spPr/>
    </dgm:pt>
  </dgm:ptLst>
  <dgm:cxnLst>
    <dgm:cxn modelId="{9949E60A-6512-446F-B478-623129367421}" type="presOf" srcId="{A2FE03E6-CAC7-4D84-9CD4-25303E248CC0}" destId="{5ABF9B1F-E9CE-4A9F-90B7-F04EC989687A}" srcOrd="0" destOrd="0" presId="urn:microsoft.com/office/officeart/2005/8/layout/vList2"/>
    <dgm:cxn modelId="{9456A812-E752-41BA-A7B4-E2999C544FA3}" type="presOf" srcId="{75DC8441-0B7F-4D6F-AEFF-A3319610DB7C}" destId="{E3216B67-095D-4C3C-A115-0D70E04E8B05}" srcOrd="0" destOrd="0" presId="urn:microsoft.com/office/officeart/2005/8/layout/vList2"/>
    <dgm:cxn modelId="{A995732B-783D-4300-BF9B-249256C7DFC1}" srcId="{D4239457-6D53-416B-B5FF-133CC2153E81}" destId="{8F75E56E-0424-42FA-92E1-2E8DB0819239}" srcOrd="1" destOrd="0" parTransId="{2D342768-0A77-4E11-8E19-B5F9B62F04D6}" sibTransId="{B6E50775-0FAD-4E74-B839-E70D2E530018}"/>
    <dgm:cxn modelId="{8D5B1A2E-AD77-41CE-BA70-FB56BF1551AB}" type="presOf" srcId="{C8439AF9-542F-4B07-ABBE-4D001E064B03}" destId="{A6B15DB9-DA0F-4C1C-911D-380C6A459A4F}" srcOrd="0" destOrd="0" presId="urn:microsoft.com/office/officeart/2005/8/layout/vList2"/>
    <dgm:cxn modelId="{986FB740-D1DB-4744-9CA9-DA67568FF66E}" srcId="{D4239457-6D53-416B-B5FF-133CC2153E81}" destId="{C8439AF9-542F-4B07-ABBE-4D001E064B03}" srcOrd="3" destOrd="0" parTransId="{93CFBD31-A103-48E0-84F6-A9AD508CC3DB}" sibTransId="{D8788BAF-9DB8-4457-B077-F51A558388C0}"/>
    <dgm:cxn modelId="{31D2A769-002A-4C51-88F9-FC00EED73D3A}" type="presOf" srcId="{C4770E6B-71A5-4D94-BF31-2FA8CD27AD1E}" destId="{1520EDE3-D0E1-4795-9D00-20E68E604D19}"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5DC127B0-2A2F-44E0-81AC-92BDA427CCF9}" type="presOf" srcId="{8F75E56E-0424-42FA-92E1-2E8DB0819239}" destId="{1A216F13-A718-4898-A1E0-82CF9A8CA08C}" srcOrd="0" destOrd="0" presId="urn:microsoft.com/office/officeart/2005/8/layout/vList2"/>
    <dgm:cxn modelId="{82DFB2B9-1356-48C9-A022-EED3CC4FED15}" srcId="{D4239457-6D53-416B-B5FF-133CC2153E81}" destId="{75DC8441-0B7F-4D6F-AEFF-A3319610DB7C}" srcOrd="0" destOrd="0" parTransId="{A2BE3DAA-1235-4939-8BD5-A531DC7225E9}" sibTransId="{01AC5ECF-D87E-43D9-AF1A-66BFF2EA7078}"/>
    <dgm:cxn modelId="{1A73C4DA-DE8F-4762-B931-19F1E992D2D4}" srcId="{D4239457-6D53-416B-B5FF-133CC2153E81}" destId="{C4770E6B-71A5-4D94-BF31-2FA8CD27AD1E}" srcOrd="2" destOrd="0" parTransId="{C824A385-CE00-4E66-9866-643420AF813B}" sibTransId="{4FA2DDA8-3CD1-4C3C-8A88-312DB0915F6F}"/>
    <dgm:cxn modelId="{0A8793E0-1B35-4E59-842F-91A520F5D5EE}" srcId="{D4239457-6D53-416B-B5FF-133CC2153E81}" destId="{A2FE03E6-CAC7-4D84-9CD4-25303E248CC0}" srcOrd="4" destOrd="0" parTransId="{2EDBCBFE-E3A6-4840-B556-BAB600574CDD}" sibTransId="{40CCCD2B-87BA-4E35-B000-942FDC3DE7BE}"/>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1CDE4527-C8B9-4199-8DEE-6EADB06A75E8}" type="presParOf" srcId="{524BABED-7610-478E-90DE-D27746B657D3}" destId="{1A216F13-A718-4898-A1E0-82CF9A8CA08C}" srcOrd="2" destOrd="0" presId="urn:microsoft.com/office/officeart/2005/8/layout/vList2"/>
    <dgm:cxn modelId="{BCFEDC5B-5141-440F-AAB3-07E605195324}" type="presParOf" srcId="{524BABED-7610-478E-90DE-D27746B657D3}" destId="{72E4ADCE-370D-42F9-88A1-60A59FD9C0C0}" srcOrd="3" destOrd="0" presId="urn:microsoft.com/office/officeart/2005/8/layout/vList2"/>
    <dgm:cxn modelId="{E5278391-8F43-4EAD-BD2B-1BB1ECEE15FC}" type="presParOf" srcId="{524BABED-7610-478E-90DE-D27746B657D3}" destId="{1520EDE3-D0E1-4795-9D00-20E68E604D19}" srcOrd="4" destOrd="0" presId="urn:microsoft.com/office/officeart/2005/8/layout/vList2"/>
    <dgm:cxn modelId="{AE72E64F-1F66-4A26-96DB-0CD51C7A8F24}" type="presParOf" srcId="{524BABED-7610-478E-90DE-D27746B657D3}" destId="{9BD53541-CBE2-4AC3-9863-B4B79990D2DF}" srcOrd="5" destOrd="0" presId="urn:microsoft.com/office/officeart/2005/8/layout/vList2"/>
    <dgm:cxn modelId="{4E66018F-0A7C-4C36-ADCB-87AA6BC16148}" type="presParOf" srcId="{524BABED-7610-478E-90DE-D27746B657D3}" destId="{A6B15DB9-DA0F-4C1C-911D-380C6A459A4F}" srcOrd="6" destOrd="0" presId="urn:microsoft.com/office/officeart/2005/8/layout/vList2"/>
    <dgm:cxn modelId="{6D8BB86D-FB94-49AB-BEF5-0F4ECE09BC26}" type="presParOf" srcId="{524BABED-7610-478E-90DE-D27746B657D3}" destId="{2763E8BB-0050-493C-BD88-D4FA3251A10B}" srcOrd="7" destOrd="0" presId="urn:microsoft.com/office/officeart/2005/8/layout/vList2"/>
    <dgm:cxn modelId="{A901CE95-BAD7-4CCA-BBF8-F0540A3A633F}" type="presParOf" srcId="{524BABED-7610-478E-90DE-D27746B657D3}" destId="{5ABF9B1F-E9CE-4A9F-90B7-F04EC989687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95BE4C-70B8-4627-B13A-CC54F768D7E6}" type="doc">
      <dgm:prSet loTypeId="urn:microsoft.com/office/officeart/2008/layout/HorizontalMultiLevelHierarchy" loCatId="hierarchy" qsTypeId="urn:microsoft.com/office/officeart/2005/8/quickstyle/simple5" qsCatId="simple" csTypeId="urn:microsoft.com/office/officeart/2005/8/colors/colorful5" csCatId="colorful" phldr="1"/>
      <dgm:spPr/>
      <dgm:t>
        <a:bodyPr/>
        <a:lstStyle/>
        <a:p>
          <a:endParaRPr lang="en-US"/>
        </a:p>
      </dgm:t>
    </dgm:pt>
    <dgm:pt modelId="{25F4666F-F4D8-45E3-ADB7-B5F0DF71AB8D}">
      <dgm:prSet phldrT="[Text]" custT="1"/>
      <dgm:spPr/>
      <dgm:t>
        <a:bodyPr/>
        <a:lstStyle/>
        <a:p>
          <a:r>
            <a:rPr lang="en-US" sz="2400" dirty="0">
              <a:solidFill>
                <a:schemeClr val="bg2"/>
              </a:solidFill>
            </a:rPr>
            <a:t>GET-CHILDITEM</a:t>
          </a:r>
        </a:p>
      </dgm:t>
    </dgm:pt>
    <dgm:pt modelId="{0BDE4F03-7265-4D9E-AD8C-D7AA3920257B}" type="parTrans" cxnId="{BDC02743-7094-43B4-AD5E-D785FD17BBB3}">
      <dgm:prSet/>
      <dgm:spPr/>
      <dgm:t>
        <a:bodyPr/>
        <a:lstStyle/>
        <a:p>
          <a:endParaRPr lang="en-US" sz="2400">
            <a:solidFill>
              <a:schemeClr val="bg2"/>
            </a:solidFill>
          </a:endParaRPr>
        </a:p>
      </dgm:t>
    </dgm:pt>
    <dgm:pt modelId="{70FDEA5B-D07A-41C2-A3DB-F024EF2001AF}" type="sibTrans" cxnId="{BDC02743-7094-43B4-AD5E-D785FD17BBB3}">
      <dgm:prSet/>
      <dgm:spPr/>
      <dgm:t>
        <a:bodyPr/>
        <a:lstStyle/>
        <a:p>
          <a:endParaRPr lang="en-US" sz="2400">
            <a:solidFill>
              <a:schemeClr val="bg2"/>
            </a:solidFill>
          </a:endParaRPr>
        </a:p>
      </dgm:t>
    </dgm:pt>
    <dgm:pt modelId="{D2E33DBA-71F6-434E-9E22-1305AF646BC2}">
      <dgm:prSet custT="1"/>
      <dgm:spPr/>
      <dgm:t>
        <a:bodyPr/>
        <a:lstStyle/>
        <a:p>
          <a:r>
            <a:rPr lang="en-US" sz="2400">
              <a:solidFill>
                <a:schemeClr val="bg2"/>
              </a:solidFill>
            </a:rPr>
            <a:t>GCI</a:t>
          </a:r>
        </a:p>
      </dgm:t>
    </dgm:pt>
    <dgm:pt modelId="{9CCE7FFF-6B0D-4CFF-8BDF-F8E91113F990}" type="parTrans" cxnId="{1410676A-96C8-4989-A9EC-DF772D3020C4}">
      <dgm:prSet custT="1"/>
      <dgm:spPr/>
      <dgm:t>
        <a:bodyPr/>
        <a:lstStyle/>
        <a:p>
          <a:endParaRPr lang="en-US" sz="2400">
            <a:solidFill>
              <a:schemeClr val="bg2"/>
            </a:solidFill>
          </a:endParaRPr>
        </a:p>
      </dgm:t>
    </dgm:pt>
    <dgm:pt modelId="{15249A0F-EA58-4DB3-A6CD-DE0698FD744B}" type="sibTrans" cxnId="{1410676A-96C8-4989-A9EC-DF772D3020C4}">
      <dgm:prSet/>
      <dgm:spPr/>
      <dgm:t>
        <a:bodyPr/>
        <a:lstStyle/>
        <a:p>
          <a:endParaRPr lang="en-US" sz="2400">
            <a:solidFill>
              <a:schemeClr val="bg2"/>
            </a:solidFill>
          </a:endParaRPr>
        </a:p>
      </dgm:t>
    </dgm:pt>
    <dgm:pt modelId="{CEBE6BCE-F979-4322-8897-7A1350375581}">
      <dgm:prSet custT="1"/>
      <dgm:spPr/>
      <dgm:t>
        <a:bodyPr/>
        <a:lstStyle/>
        <a:p>
          <a:r>
            <a:rPr lang="en-US" sz="2400">
              <a:solidFill>
                <a:schemeClr val="bg2"/>
              </a:solidFill>
            </a:rPr>
            <a:t>DIR</a:t>
          </a:r>
        </a:p>
      </dgm:t>
    </dgm:pt>
    <dgm:pt modelId="{2D1CBF8F-C9D1-4158-9F71-29AC7D9A24EA}" type="parTrans" cxnId="{C253DB7A-13E0-4952-B375-61E39A3FFA84}">
      <dgm:prSet custT="1"/>
      <dgm:spPr/>
      <dgm:t>
        <a:bodyPr/>
        <a:lstStyle/>
        <a:p>
          <a:endParaRPr lang="en-US" sz="2400">
            <a:solidFill>
              <a:schemeClr val="bg2"/>
            </a:solidFill>
          </a:endParaRPr>
        </a:p>
      </dgm:t>
    </dgm:pt>
    <dgm:pt modelId="{32758AEC-72DD-43AA-BE32-88CA8403BE24}" type="sibTrans" cxnId="{C253DB7A-13E0-4952-B375-61E39A3FFA84}">
      <dgm:prSet/>
      <dgm:spPr/>
      <dgm:t>
        <a:bodyPr/>
        <a:lstStyle/>
        <a:p>
          <a:endParaRPr lang="en-US" sz="2400">
            <a:solidFill>
              <a:schemeClr val="bg2"/>
            </a:solidFill>
          </a:endParaRPr>
        </a:p>
      </dgm:t>
    </dgm:pt>
    <dgm:pt modelId="{B4677A15-85C8-42AC-BF07-96B2E1FBAEB8}">
      <dgm:prSet custT="1"/>
      <dgm:spPr/>
      <dgm:t>
        <a:bodyPr/>
        <a:lstStyle/>
        <a:p>
          <a:r>
            <a:rPr lang="en-US" sz="2400">
              <a:solidFill>
                <a:schemeClr val="bg2"/>
              </a:solidFill>
            </a:rPr>
            <a:t>LS</a:t>
          </a:r>
        </a:p>
      </dgm:t>
    </dgm:pt>
    <dgm:pt modelId="{B041AF73-B05E-4C8C-9DC0-F09494AA76A5}" type="parTrans" cxnId="{13C2B0B8-B663-44B2-8495-12ABB643BBE4}">
      <dgm:prSet custT="1"/>
      <dgm:spPr/>
      <dgm:t>
        <a:bodyPr/>
        <a:lstStyle/>
        <a:p>
          <a:endParaRPr lang="en-US" sz="2400">
            <a:solidFill>
              <a:schemeClr val="bg2"/>
            </a:solidFill>
          </a:endParaRPr>
        </a:p>
      </dgm:t>
    </dgm:pt>
    <dgm:pt modelId="{9A0BFCEE-483B-4220-8A73-375794994DFA}" type="sibTrans" cxnId="{13C2B0B8-B663-44B2-8495-12ABB643BBE4}">
      <dgm:prSet/>
      <dgm:spPr/>
      <dgm:t>
        <a:bodyPr/>
        <a:lstStyle/>
        <a:p>
          <a:endParaRPr lang="en-US" sz="2400">
            <a:solidFill>
              <a:schemeClr val="bg2"/>
            </a:solidFill>
          </a:endParaRPr>
        </a:p>
      </dgm:t>
    </dgm:pt>
    <dgm:pt modelId="{6440C029-284F-453B-B2D4-2710BCFBB491}" type="pres">
      <dgm:prSet presAssocID="{9995BE4C-70B8-4627-B13A-CC54F768D7E6}" presName="Name0" presStyleCnt="0">
        <dgm:presLayoutVars>
          <dgm:chPref val="1"/>
          <dgm:dir/>
          <dgm:animOne val="branch"/>
          <dgm:animLvl val="lvl"/>
          <dgm:resizeHandles val="exact"/>
        </dgm:presLayoutVars>
      </dgm:prSet>
      <dgm:spPr/>
    </dgm:pt>
    <dgm:pt modelId="{CD0D22C4-A58D-4059-9B26-8E00F2EF47CC}" type="pres">
      <dgm:prSet presAssocID="{25F4666F-F4D8-45E3-ADB7-B5F0DF71AB8D}" presName="root1" presStyleCnt="0"/>
      <dgm:spPr/>
    </dgm:pt>
    <dgm:pt modelId="{2816BD31-5EC8-4001-94E6-51AAE54F0969}" type="pres">
      <dgm:prSet presAssocID="{25F4666F-F4D8-45E3-ADB7-B5F0DF71AB8D}" presName="LevelOneTextNode" presStyleLbl="node0" presStyleIdx="0" presStyleCnt="1">
        <dgm:presLayoutVars>
          <dgm:chPref val="3"/>
        </dgm:presLayoutVars>
      </dgm:prSet>
      <dgm:spPr/>
    </dgm:pt>
    <dgm:pt modelId="{94D46371-DEC3-43CF-898C-F845188C8988}" type="pres">
      <dgm:prSet presAssocID="{25F4666F-F4D8-45E3-ADB7-B5F0DF71AB8D}" presName="level2hierChild" presStyleCnt="0"/>
      <dgm:spPr/>
    </dgm:pt>
    <dgm:pt modelId="{DF6BF920-839B-4A0F-8711-37176D509D3F}" type="pres">
      <dgm:prSet presAssocID="{9CCE7FFF-6B0D-4CFF-8BDF-F8E91113F990}" presName="conn2-1" presStyleLbl="parChTrans1D2" presStyleIdx="0" presStyleCnt="3"/>
      <dgm:spPr/>
    </dgm:pt>
    <dgm:pt modelId="{5A16531E-61D0-439B-82B2-07D7E2FF41D2}" type="pres">
      <dgm:prSet presAssocID="{9CCE7FFF-6B0D-4CFF-8BDF-F8E91113F990}" presName="connTx" presStyleLbl="parChTrans1D2" presStyleIdx="0" presStyleCnt="3"/>
      <dgm:spPr/>
    </dgm:pt>
    <dgm:pt modelId="{9AC7978A-1391-433A-A83C-77FCA892CA71}" type="pres">
      <dgm:prSet presAssocID="{D2E33DBA-71F6-434E-9E22-1305AF646BC2}" presName="root2" presStyleCnt="0"/>
      <dgm:spPr/>
    </dgm:pt>
    <dgm:pt modelId="{6CD695FC-7F77-497F-A19D-BFBCB6EEDB16}" type="pres">
      <dgm:prSet presAssocID="{D2E33DBA-71F6-434E-9E22-1305AF646BC2}" presName="LevelTwoTextNode" presStyleLbl="node2" presStyleIdx="0" presStyleCnt="3">
        <dgm:presLayoutVars>
          <dgm:chPref val="3"/>
        </dgm:presLayoutVars>
      </dgm:prSet>
      <dgm:spPr/>
    </dgm:pt>
    <dgm:pt modelId="{E0166AD4-6686-4457-8CFC-6C346F3B870A}" type="pres">
      <dgm:prSet presAssocID="{D2E33DBA-71F6-434E-9E22-1305AF646BC2}" presName="level3hierChild" presStyleCnt="0"/>
      <dgm:spPr/>
    </dgm:pt>
    <dgm:pt modelId="{0ECF3476-FB2D-4663-B4CD-53F69CE8A84B}" type="pres">
      <dgm:prSet presAssocID="{2D1CBF8F-C9D1-4158-9F71-29AC7D9A24EA}" presName="conn2-1" presStyleLbl="parChTrans1D2" presStyleIdx="1" presStyleCnt="3"/>
      <dgm:spPr/>
    </dgm:pt>
    <dgm:pt modelId="{2BB8F3D3-59D9-4B0C-9137-DC8393A5ED2C}" type="pres">
      <dgm:prSet presAssocID="{2D1CBF8F-C9D1-4158-9F71-29AC7D9A24EA}" presName="connTx" presStyleLbl="parChTrans1D2" presStyleIdx="1" presStyleCnt="3"/>
      <dgm:spPr/>
    </dgm:pt>
    <dgm:pt modelId="{06E3EE40-9899-4905-A3BA-FA2839F1A660}" type="pres">
      <dgm:prSet presAssocID="{CEBE6BCE-F979-4322-8897-7A1350375581}" presName="root2" presStyleCnt="0"/>
      <dgm:spPr/>
    </dgm:pt>
    <dgm:pt modelId="{36A069B8-F668-4989-B7F7-62099D00B983}" type="pres">
      <dgm:prSet presAssocID="{CEBE6BCE-F979-4322-8897-7A1350375581}" presName="LevelTwoTextNode" presStyleLbl="node2" presStyleIdx="1" presStyleCnt="3">
        <dgm:presLayoutVars>
          <dgm:chPref val="3"/>
        </dgm:presLayoutVars>
      </dgm:prSet>
      <dgm:spPr/>
    </dgm:pt>
    <dgm:pt modelId="{37363E84-4184-4A65-B0DB-0D7DEC65E952}" type="pres">
      <dgm:prSet presAssocID="{CEBE6BCE-F979-4322-8897-7A1350375581}" presName="level3hierChild" presStyleCnt="0"/>
      <dgm:spPr/>
    </dgm:pt>
    <dgm:pt modelId="{3E281BE6-59F5-4199-8246-35736D1AECB6}" type="pres">
      <dgm:prSet presAssocID="{B041AF73-B05E-4C8C-9DC0-F09494AA76A5}" presName="conn2-1" presStyleLbl="parChTrans1D2" presStyleIdx="2" presStyleCnt="3"/>
      <dgm:spPr/>
    </dgm:pt>
    <dgm:pt modelId="{E7E343A5-1ECE-420B-8F59-95CF1A134C00}" type="pres">
      <dgm:prSet presAssocID="{B041AF73-B05E-4C8C-9DC0-F09494AA76A5}" presName="connTx" presStyleLbl="parChTrans1D2" presStyleIdx="2" presStyleCnt="3"/>
      <dgm:spPr/>
    </dgm:pt>
    <dgm:pt modelId="{27BAA8A3-CC1A-4011-954C-F8DFB01B43FC}" type="pres">
      <dgm:prSet presAssocID="{B4677A15-85C8-42AC-BF07-96B2E1FBAEB8}" presName="root2" presStyleCnt="0"/>
      <dgm:spPr/>
    </dgm:pt>
    <dgm:pt modelId="{BD08638B-7E3C-47C8-A668-E9C9A5672914}" type="pres">
      <dgm:prSet presAssocID="{B4677A15-85C8-42AC-BF07-96B2E1FBAEB8}" presName="LevelTwoTextNode" presStyleLbl="node2" presStyleIdx="2" presStyleCnt="3">
        <dgm:presLayoutVars>
          <dgm:chPref val="3"/>
        </dgm:presLayoutVars>
      </dgm:prSet>
      <dgm:spPr/>
    </dgm:pt>
    <dgm:pt modelId="{C4444212-E8FE-4F00-9E19-8E30A6644E8C}" type="pres">
      <dgm:prSet presAssocID="{B4677A15-85C8-42AC-BF07-96B2E1FBAEB8}" presName="level3hierChild" presStyleCnt="0"/>
      <dgm:spPr/>
    </dgm:pt>
  </dgm:ptLst>
  <dgm:cxnLst>
    <dgm:cxn modelId="{E0F8A31B-1A6D-4E45-A19C-6997CA6A3B48}" type="presOf" srcId="{9995BE4C-70B8-4627-B13A-CC54F768D7E6}" destId="{6440C029-284F-453B-B2D4-2710BCFBB491}" srcOrd="0" destOrd="0" presId="urn:microsoft.com/office/officeart/2008/layout/HorizontalMultiLevelHierarchy"/>
    <dgm:cxn modelId="{5E30691C-E92F-462C-98BE-FDC094279722}" type="presOf" srcId="{9CCE7FFF-6B0D-4CFF-8BDF-F8E91113F990}" destId="{5A16531E-61D0-439B-82B2-07D7E2FF41D2}" srcOrd="1" destOrd="0" presId="urn:microsoft.com/office/officeart/2008/layout/HorizontalMultiLevelHierarchy"/>
    <dgm:cxn modelId="{8C083E26-3702-4BC5-97DA-542FC142E747}" type="presOf" srcId="{2D1CBF8F-C9D1-4158-9F71-29AC7D9A24EA}" destId="{0ECF3476-FB2D-4663-B4CD-53F69CE8A84B}" srcOrd="0" destOrd="0" presId="urn:microsoft.com/office/officeart/2008/layout/HorizontalMultiLevelHierarchy"/>
    <dgm:cxn modelId="{693C1328-8FE3-4D59-86B8-0B0E9FBA9D20}" type="presOf" srcId="{B041AF73-B05E-4C8C-9DC0-F09494AA76A5}" destId="{3E281BE6-59F5-4199-8246-35736D1AECB6}" srcOrd="0" destOrd="0" presId="urn:microsoft.com/office/officeart/2008/layout/HorizontalMultiLevelHierarchy"/>
    <dgm:cxn modelId="{99A3EE2E-4EF9-40F8-BDC9-6518DD1C933B}" type="presOf" srcId="{D2E33DBA-71F6-434E-9E22-1305AF646BC2}" destId="{6CD695FC-7F77-497F-A19D-BFBCB6EEDB16}" srcOrd="0" destOrd="0" presId="urn:microsoft.com/office/officeart/2008/layout/HorizontalMultiLevelHierarchy"/>
    <dgm:cxn modelId="{DC29CE5D-0E2B-4060-B404-C3494301192D}" type="presOf" srcId="{B4677A15-85C8-42AC-BF07-96B2E1FBAEB8}" destId="{BD08638B-7E3C-47C8-A668-E9C9A5672914}" srcOrd="0" destOrd="0" presId="urn:microsoft.com/office/officeart/2008/layout/HorizontalMultiLevelHierarchy"/>
    <dgm:cxn modelId="{BDC02743-7094-43B4-AD5E-D785FD17BBB3}" srcId="{9995BE4C-70B8-4627-B13A-CC54F768D7E6}" destId="{25F4666F-F4D8-45E3-ADB7-B5F0DF71AB8D}" srcOrd="0" destOrd="0" parTransId="{0BDE4F03-7265-4D9E-AD8C-D7AA3920257B}" sibTransId="{70FDEA5B-D07A-41C2-A3DB-F024EF2001AF}"/>
    <dgm:cxn modelId="{1410676A-96C8-4989-A9EC-DF772D3020C4}" srcId="{25F4666F-F4D8-45E3-ADB7-B5F0DF71AB8D}" destId="{D2E33DBA-71F6-434E-9E22-1305AF646BC2}" srcOrd="0" destOrd="0" parTransId="{9CCE7FFF-6B0D-4CFF-8BDF-F8E91113F990}" sibTransId="{15249A0F-EA58-4DB3-A6CD-DE0698FD744B}"/>
    <dgm:cxn modelId="{50119555-FCB2-452F-A993-4CDF5091B6E7}" type="presOf" srcId="{B041AF73-B05E-4C8C-9DC0-F09494AA76A5}" destId="{E7E343A5-1ECE-420B-8F59-95CF1A134C00}" srcOrd="1" destOrd="0" presId="urn:microsoft.com/office/officeart/2008/layout/HorizontalMultiLevelHierarchy"/>
    <dgm:cxn modelId="{C253DB7A-13E0-4952-B375-61E39A3FFA84}" srcId="{25F4666F-F4D8-45E3-ADB7-B5F0DF71AB8D}" destId="{CEBE6BCE-F979-4322-8897-7A1350375581}" srcOrd="1" destOrd="0" parTransId="{2D1CBF8F-C9D1-4158-9F71-29AC7D9A24EA}" sibTransId="{32758AEC-72DD-43AA-BE32-88CA8403BE24}"/>
    <dgm:cxn modelId="{94084786-C1BC-44FD-9EAC-2BC90E9BD4AD}" type="presOf" srcId="{9CCE7FFF-6B0D-4CFF-8BDF-F8E91113F990}" destId="{DF6BF920-839B-4A0F-8711-37176D509D3F}" srcOrd="0" destOrd="0" presId="urn:microsoft.com/office/officeart/2008/layout/HorizontalMultiLevelHierarchy"/>
    <dgm:cxn modelId="{8B2768AD-1F8F-4D63-875D-035FAAB10012}" type="presOf" srcId="{2D1CBF8F-C9D1-4158-9F71-29AC7D9A24EA}" destId="{2BB8F3D3-59D9-4B0C-9137-DC8393A5ED2C}" srcOrd="1" destOrd="0" presId="urn:microsoft.com/office/officeart/2008/layout/HorizontalMultiLevelHierarchy"/>
    <dgm:cxn modelId="{13C2B0B8-B663-44B2-8495-12ABB643BBE4}" srcId="{25F4666F-F4D8-45E3-ADB7-B5F0DF71AB8D}" destId="{B4677A15-85C8-42AC-BF07-96B2E1FBAEB8}" srcOrd="2" destOrd="0" parTransId="{B041AF73-B05E-4C8C-9DC0-F09494AA76A5}" sibTransId="{9A0BFCEE-483B-4220-8A73-375794994DFA}"/>
    <dgm:cxn modelId="{19F953E0-237E-4C6C-9E5A-C316250F3660}" type="presOf" srcId="{25F4666F-F4D8-45E3-ADB7-B5F0DF71AB8D}" destId="{2816BD31-5EC8-4001-94E6-51AAE54F0969}" srcOrd="0" destOrd="0" presId="urn:microsoft.com/office/officeart/2008/layout/HorizontalMultiLevelHierarchy"/>
    <dgm:cxn modelId="{206BD4EB-A0AB-4B5A-947F-37261FA702D4}" type="presOf" srcId="{CEBE6BCE-F979-4322-8897-7A1350375581}" destId="{36A069B8-F668-4989-B7F7-62099D00B983}" srcOrd="0" destOrd="0" presId="urn:microsoft.com/office/officeart/2008/layout/HorizontalMultiLevelHierarchy"/>
    <dgm:cxn modelId="{1CF02F42-BDDA-4F09-85B5-033F77ACF559}" type="presParOf" srcId="{6440C029-284F-453B-B2D4-2710BCFBB491}" destId="{CD0D22C4-A58D-4059-9B26-8E00F2EF47CC}" srcOrd="0" destOrd="0" presId="urn:microsoft.com/office/officeart/2008/layout/HorizontalMultiLevelHierarchy"/>
    <dgm:cxn modelId="{F3C4E50B-E75F-4EEE-8914-DDB4920C2862}" type="presParOf" srcId="{CD0D22C4-A58D-4059-9B26-8E00F2EF47CC}" destId="{2816BD31-5EC8-4001-94E6-51AAE54F0969}" srcOrd="0" destOrd="0" presId="urn:microsoft.com/office/officeart/2008/layout/HorizontalMultiLevelHierarchy"/>
    <dgm:cxn modelId="{C6FFB89F-309A-42DF-815E-EDFD2BBD00A3}" type="presParOf" srcId="{CD0D22C4-A58D-4059-9B26-8E00F2EF47CC}" destId="{94D46371-DEC3-43CF-898C-F845188C8988}" srcOrd="1" destOrd="0" presId="urn:microsoft.com/office/officeart/2008/layout/HorizontalMultiLevelHierarchy"/>
    <dgm:cxn modelId="{8AE33594-5302-4BD0-8B2A-6657B83A4130}" type="presParOf" srcId="{94D46371-DEC3-43CF-898C-F845188C8988}" destId="{DF6BF920-839B-4A0F-8711-37176D509D3F}" srcOrd="0" destOrd="0" presId="urn:microsoft.com/office/officeart/2008/layout/HorizontalMultiLevelHierarchy"/>
    <dgm:cxn modelId="{F45F8901-146E-47E3-B848-0AE1178167DD}" type="presParOf" srcId="{DF6BF920-839B-4A0F-8711-37176D509D3F}" destId="{5A16531E-61D0-439B-82B2-07D7E2FF41D2}" srcOrd="0" destOrd="0" presId="urn:microsoft.com/office/officeart/2008/layout/HorizontalMultiLevelHierarchy"/>
    <dgm:cxn modelId="{A72F194B-FA8C-4D79-A665-D0B97B1E6B7A}" type="presParOf" srcId="{94D46371-DEC3-43CF-898C-F845188C8988}" destId="{9AC7978A-1391-433A-A83C-77FCA892CA71}" srcOrd="1" destOrd="0" presId="urn:microsoft.com/office/officeart/2008/layout/HorizontalMultiLevelHierarchy"/>
    <dgm:cxn modelId="{5F9DF2B3-25C8-4309-93BD-12EB0939C93E}" type="presParOf" srcId="{9AC7978A-1391-433A-A83C-77FCA892CA71}" destId="{6CD695FC-7F77-497F-A19D-BFBCB6EEDB16}" srcOrd="0" destOrd="0" presId="urn:microsoft.com/office/officeart/2008/layout/HorizontalMultiLevelHierarchy"/>
    <dgm:cxn modelId="{699C6927-C5A4-475D-BD31-F22C3F5A4E26}" type="presParOf" srcId="{9AC7978A-1391-433A-A83C-77FCA892CA71}" destId="{E0166AD4-6686-4457-8CFC-6C346F3B870A}" srcOrd="1" destOrd="0" presId="urn:microsoft.com/office/officeart/2008/layout/HorizontalMultiLevelHierarchy"/>
    <dgm:cxn modelId="{0D5D03DF-2A9C-4D4E-B1E3-4A4C7360D2DE}" type="presParOf" srcId="{94D46371-DEC3-43CF-898C-F845188C8988}" destId="{0ECF3476-FB2D-4663-B4CD-53F69CE8A84B}" srcOrd="2" destOrd="0" presId="urn:microsoft.com/office/officeart/2008/layout/HorizontalMultiLevelHierarchy"/>
    <dgm:cxn modelId="{1DF4D3FC-4D33-4C60-BD14-2C74AED7BE7C}" type="presParOf" srcId="{0ECF3476-FB2D-4663-B4CD-53F69CE8A84B}" destId="{2BB8F3D3-59D9-4B0C-9137-DC8393A5ED2C}" srcOrd="0" destOrd="0" presId="urn:microsoft.com/office/officeart/2008/layout/HorizontalMultiLevelHierarchy"/>
    <dgm:cxn modelId="{15C02853-A981-4FD9-B21A-0DCE453418BF}" type="presParOf" srcId="{94D46371-DEC3-43CF-898C-F845188C8988}" destId="{06E3EE40-9899-4905-A3BA-FA2839F1A660}" srcOrd="3" destOrd="0" presId="urn:microsoft.com/office/officeart/2008/layout/HorizontalMultiLevelHierarchy"/>
    <dgm:cxn modelId="{AB09DF07-E8F4-444C-AA94-5BE17E04AEA3}" type="presParOf" srcId="{06E3EE40-9899-4905-A3BA-FA2839F1A660}" destId="{36A069B8-F668-4989-B7F7-62099D00B983}" srcOrd="0" destOrd="0" presId="urn:microsoft.com/office/officeart/2008/layout/HorizontalMultiLevelHierarchy"/>
    <dgm:cxn modelId="{6ECC8700-9476-49EC-BCE5-8A7242AFB290}" type="presParOf" srcId="{06E3EE40-9899-4905-A3BA-FA2839F1A660}" destId="{37363E84-4184-4A65-B0DB-0D7DEC65E952}" srcOrd="1" destOrd="0" presId="urn:microsoft.com/office/officeart/2008/layout/HorizontalMultiLevelHierarchy"/>
    <dgm:cxn modelId="{BB552B86-ADAA-4BE5-9FA5-A7435EDDF03E}" type="presParOf" srcId="{94D46371-DEC3-43CF-898C-F845188C8988}" destId="{3E281BE6-59F5-4199-8246-35736D1AECB6}" srcOrd="4" destOrd="0" presId="urn:microsoft.com/office/officeart/2008/layout/HorizontalMultiLevelHierarchy"/>
    <dgm:cxn modelId="{DBCCB3DA-1CCE-448A-ABAD-22AF8F9FB8A0}" type="presParOf" srcId="{3E281BE6-59F5-4199-8246-35736D1AECB6}" destId="{E7E343A5-1ECE-420B-8F59-95CF1A134C00}" srcOrd="0" destOrd="0" presId="urn:microsoft.com/office/officeart/2008/layout/HorizontalMultiLevelHierarchy"/>
    <dgm:cxn modelId="{FC29E574-90F2-4B83-9657-46C7D5E6AF9D}" type="presParOf" srcId="{94D46371-DEC3-43CF-898C-F845188C8988}" destId="{27BAA8A3-CC1A-4011-954C-F8DFB01B43FC}" srcOrd="5" destOrd="0" presId="urn:microsoft.com/office/officeart/2008/layout/HorizontalMultiLevelHierarchy"/>
    <dgm:cxn modelId="{3FEA3D43-385F-465E-8CBA-67148CD311FC}" type="presParOf" srcId="{27BAA8A3-CC1A-4011-954C-F8DFB01B43FC}" destId="{BD08638B-7E3C-47C8-A668-E9C9A5672914}" srcOrd="0" destOrd="0" presId="urn:microsoft.com/office/officeart/2008/layout/HorizontalMultiLevelHierarchy"/>
    <dgm:cxn modelId="{FEB49FC4-CCD8-4274-9D85-2118D6872195}" type="presParOf" srcId="{27BAA8A3-CC1A-4011-954C-F8DFB01B43FC}" destId="{C4444212-E8FE-4F00-9E19-8E30A6644E8C}"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5DC8441-0B7F-4D6F-AEFF-A3319610DB7C}">
      <dgm:prSet custT="1"/>
      <dgm:spPr/>
      <dgm:t>
        <a:bodyPr/>
        <a:lstStyle/>
        <a:p>
          <a:r>
            <a:rPr lang="en-US" sz="2400" dirty="0">
              <a:solidFill>
                <a:schemeClr val="bg1"/>
              </a:solidFill>
            </a:rPr>
            <a:t>Computers are contacted in parallel; command could run more quickly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D21C0659-9DE4-4EA8-B635-988A67AD8634}">
      <dgm:prSet custT="1"/>
      <dgm:spPr/>
      <dgm:t>
        <a:bodyPr/>
        <a:lstStyle/>
        <a:p>
          <a:r>
            <a:rPr lang="en-US" sz="2400" dirty="0">
              <a:solidFill>
                <a:schemeClr val="bg1"/>
              </a:solidFill>
            </a:rPr>
            <a:t>Output contains a </a:t>
          </a:r>
          <a:r>
            <a:rPr lang="en-US" sz="2400" dirty="0" err="1">
              <a:solidFill>
                <a:schemeClr val="bg1"/>
              </a:solidFill>
            </a:rPr>
            <a:t>PSComputerName</a:t>
          </a:r>
          <a:r>
            <a:rPr lang="en-US" sz="2400" dirty="0">
              <a:solidFill>
                <a:schemeClr val="bg1"/>
              </a:solidFill>
            </a:rPr>
            <a:t> property, so results are more distinguishable</a:t>
          </a:r>
        </a:p>
      </dgm:t>
    </dgm:pt>
    <dgm:pt modelId="{66A24A92-3972-4A02-865B-30C4E3110A18}" type="parTrans" cxnId="{1AA068B6-692C-483B-A024-B51605D1B29F}">
      <dgm:prSet/>
      <dgm:spPr/>
      <dgm:t>
        <a:bodyPr/>
        <a:lstStyle/>
        <a:p>
          <a:endParaRPr lang="en-US"/>
        </a:p>
      </dgm:t>
    </dgm:pt>
    <dgm:pt modelId="{E2B834CB-8F37-4252-865F-07DA0F3B1CE7}" type="sibTrans" cxnId="{1AA068B6-692C-483B-A024-B51605D1B29F}">
      <dgm:prSet/>
      <dgm:spPr/>
      <dgm:t>
        <a:bodyPr/>
        <a:lstStyle/>
        <a:p>
          <a:endParaRPr lang="en-US"/>
        </a:p>
      </dgm:t>
    </dgm:pt>
    <dgm:pt modelId="{14378EB2-EB6B-4C58-846F-8FF799138F01}">
      <dgm:prSet custT="1"/>
      <dgm:spPr/>
      <dgm:t>
        <a:bodyPr/>
        <a:lstStyle/>
        <a:p>
          <a:r>
            <a:rPr lang="en-US" sz="2400" dirty="0">
              <a:solidFill>
                <a:schemeClr val="bg1"/>
              </a:solidFill>
            </a:rPr>
            <a:t>Is used over WinRM; so, firewall rules can be enabled</a:t>
          </a:r>
        </a:p>
      </dgm:t>
    </dgm:pt>
    <dgm:pt modelId="{7353B08F-7D9F-4749-A82E-434C03341BE9}" type="parTrans" cxnId="{0C404A5B-484D-4C56-AF2C-906ED6E3AED8}">
      <dgm:prSet/>
      <dgm:spPr/>
      <dgm:t>
        <a:bodyPr/>
        <a:lstStyle/>
        <a:p>
          <a:endParaRPr lang="en-US"/>
        </a:p>
      </dgm:t>
    </dgm:pt>
    <dgm:pt modelId="{00DFA053-8184-45C4-8084-BFA5AA9FF7F8}" type="sibTrans" cxnId="{0C404A5B-484D-4C56-AF2C-906ED6E3AED8}">
      <dgm:prSet/>
      <dgm:spPr/>
      <dgm:t>
        <a:bodyPr/>
        <a:lstStyle/>
        <a:p>
          <a:endParaRPr lang="en-US"/>
        </a:p>
      </dgm:t>
    </dgm:pt>
    <dgm:pt modelId="{56593FC6-6E1C-4A03-9A01-179F9F0EB322}">
      <dgm:prSet custT="1"/>
      <dgm:spPr/>
      <dgm:t>
        <a:bodyPr/>
        <a:lstStyle/>
        <a:p>
          <a:r>
            <a:rPr lang="en-US" sz="2400">
              <a:solidFill>
                <a:schemeClr val="bg1"/>
              </a:solidFill>
            </a:rPr>
            <a:t>Queries and filters on remote computer then results are sent back to local machine</a:t>
          </a:r>
          <a:endParaRPr lang="en-US" sz="2400" dirty="0">
            <a:solidFill>
              <a:schemeClr val="bg1"/>
            </a:solidFill>
          </a:endParaRPr>
        </a:p>
      </dgm:t>
    </dgm:pt>
    <dgm:pt modelId="{5C665464-217B-4B06-8E61-0C030014C9DA}" type="parTrans" cxnId="{03D89A0A-4400-48CD-B0F3-9E8126EA67CC}">
      <dgm:prSet/>
      <dgm:spPr/>
      <dgm:t>
        <a:bodyPr/>
        <a:lstStyle/>
        <a:p>
          <a:endParaRPr lang="en-US"/>
        </a:p>
      </dgm:t>
    </dgm:pt>
    <dgm:pt modelId="{B98F1A1D-6B74-4604-8189-DFC912F439A3}" type="sibTrans" cxnId="{03D89A0A-4400-48CD-B0F3-9E8126EA67CC}">
      <dgm:prSet/>
      <dgm:spPr/>
      <dgm:t>
        <a:bodyPr/>
        <a:lstStyle/>
        <a:p>
          <a:endParaRPr lang="en-US"/>
        </a:p>
      </dgm:t>
    </dgm:pt>
    <dgm:pt modelId="{FCD78A9A-A4F0-4502-90F1-EFFD02D11465}">
      <dgm:prSet custT="1"/>
      <dgm:spPr/>
      <dgm:t>
        <a:bodyPr/>
        <a:lstStyle/>
        <a:p>
          <a:r>
            <a:rPr lang="en-US" sz="2400" dirty="0">
              <a:solidFill>
                <a:schemeClr val="bg1"/>
              </a:solidFill>
            </a:rPr>
            <a:t>Results need to be serialized and deserialized before and after transmitting over the wire</a:t>
          </a:r>
        </a:p>
      </dgm:t>
    </dgm:pt>
    <dgm:pt modelId="{0A1D6DF3-47C5-473B-877B-7B5389C34C5A}" type="parTrans" cxnId="{AEB502B6-BD9A-4DBC-9441-8FE64F9CB535}">
      <dgm:prSet/>
      <dgm:spPr/>
      <dgm:t>
        <a:bodyPr/>
        <a:lstStyle/>
        <a:p>
          <a:endParaRPr lang="en-US"/>
        </a:p>
      </dgm:t>
    </dgm:pt>
    <dgm:pt modelId="{26B06F81-3A44-41F4-AA8B-FB181274D998}" type="sibTrans" cxnId="{AEB502B6-BD9A-4DBC-9441-8FE64F9CB535}">
      <dgm:prSet/>
      <dgm:spPr/>
      <dgm:t>
        <a:bodyPr/>
        <a:lstStyle/>
        <a:p>
          <a:endParaRPr lang="en-US"/>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A6047657-A220-40F0-8ED9-68E98585EFAC}" type="pres">
      <dgm:prSet presAssocID="{D21C0659-9DE4-4EA8-B635-988A67AD8634}" presName="parentText" presStyleLbl="node1" presStyleIdx="1" presStyleCnt="5">
        <dgm:presLayoutVars>
          <dgm:chMax val="0"/>
          <dgm:bulletEnabled val="1"/>
        </dgm:presLayoutVars>
      </dgm:prSet>
      <dgm:spPr/>
    </dgm:pt>
    <dgm:pt modelId="{ADB1E247-CC51-4332-A756-52247689C75A}" type="pres">
      <dgm:prSet presAssocID="{E2B834CB-8F37-4252-865F-07DA0F3B1CE7}" presName="spacer" presStyleCnt="0"/>
      <dgm:spPr/>
    </dgm:pt>
    <dgm:pt modelId="{E2EBEDDD-F1AB-4114-B4BA-842AD555982B}" type="pres">
      <dgm:prSet presAssocID="{14378EB2-EB6B-4C58-846F-8FF799138F01}" presName="parentText" presStyleLbl="node1" presStyleIdx="2" presStyleCnt="5">
        <dgm:presLayoutVars>
          <dgm:chMax val="0"/>
          <dgm:bulletEnabled val="1"/>
        </dgm:presLayoutVars>
      </dgm:prSet>
      <dgm:spPr/>
    </dgm:pt>
    <dgm:pt modelId="{D0C29564-1992-4A80-964F-DE5B66058ABD}" type="pres">
      <dgm:prSet presAssocID="{00DFA053-8184-45C4-8084-BFA5AA9FF7F8}" presName="spacer" presStyleCnt="0"/>
      <dgm:spPr/>
    </dgm:pt>
    <dgm:pt modelId="{57BAFA30-2DC5-41F0-A480-E82882530C60}" type="pres">
      <dgm:prSet presAssocID="{56593FC6-6E1C-4A03-9A01-179F9F0EB322}" presName="parentText" presStyleLbl="node1" presStyleIdx="3" presStyleCnt="5">
        <dgm:presLayoutVars>
          <dgm:chMax val="0"/>
          <dgm:bulletEnabled val="1"/>
        </dgm:presLayoutVars>
      </dgm:prSet>
      <dgm:spPr/>
    </dgm:pt>
    <dgm:pt modelId="{0FE01DAA-5333-44E7-A2C7-2CF8D6DE6EF9}" type="pres">
      <dgm:prSet presAssocID="{B98F1A1D-6B74-4604-8189-DFC912F439A3}" presName="spacer" presStyleCnt="0"/>
      <dgm:spPr/>
    </dgm:pt>
    <dgm:pt modelId="{EA602BBC-FF26-43C0-B90F-A1EEF3CB35FB}" type="pres">
      <dgm:prSet presAssocID="{FCD78A9A-A4F0-4502-90F1-EFFD02D11465}" presName="parentText" presStyleLbl="node1" presStyleIdx="4" presStyleCnt="5">
        <dgm:presLayoutVars>
          <dgm:chMax val="0"/>
          <dgm:bulletEnabled val="1"/>
        </dgm:presLayoutVars>
      </dgm:prSet>
      <dgm:spPr/>
    </dgm:pt>
  </dgm:ptLst>
  <dgm:cxnLst>
    <dgm:cxn modelId="{03D89A0A-4400-48CD-B0F3-9E8126EA67CC}" srcId="{D4239457-6D53-416B-B5FF-133CC2153E81}" destId="{56593FC6-6E1C-4A03-9A01-179F9F0EB322}" srcOrd="3" destOrd="0" parTransId="{5C665464-217B-4B06-8E61-0C030014C9DA}" sibTransId="{B98F1A1D-6B74-4604-8189-DFC912F439A3}"/>
    <dgm:cxn modelId="{9456A812-E752-41BA-A7B4-E2999C544FA3}" type="presOf" srcId="{75DC8441-0B7F-4D6F-AEFF-A3319610DB7C}" destId="{E3216B67-095D-4C3C-A115-0D70E04E8B05}" srcOrd="0" destOrd="0" presId="urn:microsoft.com/office/officeart/2005/8/layout/vList2"/>
    <dgm:cxn modelId="{0C631916-CEF4-42DA-86FD-D93B2E9B3C30}" type="presOf" srcId="{FCD78A9A-A4F0-4502-90F1-EFFD02D11465}" destId="{EA602BBC-FF26-43C0-B90F-A1EEF3CB35FB}" srcOrd="0" destOrd="0" presId="urn:microsoft.com/office/officeart/2005/8/layout/vList2"/>
    <dgm:cxn modelId="{24484739-B14A-4AC9-A4ED-F5DEB7389730}" type="presOf" srcId="{D21C0659-9DE4-4EA8-B635-988A67AD8634}" destId="{A6047657-A220-40F0-8ED9-68E98585EFAC}" srcOrd="0" destOrd="0" presId="urn:microsoft.com/office/officeart/2005/8/layout/vList2"/>
    <dgm:cxn modelId="{0C404A5B-484D-4C56-AF2C-906ED6E3AED8}" srcId="{D4239457-6D53-416B-B5FF-133CC2153E81}" destId="{14378EB2-EB6B-4C58-846F-8FF799138F01}" srcOrd="2" destOrd="0" parTransId="{7353B08F-7D9F-4749-A82E-434C03341BE9}" sibTransId="{00DFA053-8184-45C4-8084-BFA5AA9FF7F8}"/>
    <dgm:cxn modelId="{BDA05947-A024-4B8F-99F7-34E3F1EED595}" type="presOf" srcId="{56593FC6-6E1C-4A03-9A01-179F9F0EB322}" destId="{57BAFA30-2DC5-41F0-A480-E82882530C60}"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927F3572-1576-48DD-998C-FDA28B7115CB}" type="presOf" srcId="{14378EB2-EB6B-4C58-846F-8FF799138F01}" destId="{E2EBEDDD-F1AB-4114-B4BA-842AD555982B}" srcOrd="0" destOrd="0" presId="urn:microsoft.com/office/officeart/2005/8/layout/vList2"/>
    <dgm:cxn modelId="{AEB502B6-BD9A-4DBC-9441-8FE64F9CB535}" srcId="{D4239457-6D53-416B-B5FF-133CC2153E81}" destId="{FCD78A9A-A4F0-4502-90F1-EFFD02D11465}" srcOrd="4" destOrd="0" parTransId="{0A1D6DF3-47C5-473B-877B-7B5389C34C5A}" sibTransId="{26B06F81-3A44-41F4-AA8B-FB181274D998}"/>
    <dgm:cxn modelId="{1AA068B6-692C-483B-A024-B51605D1B29F}" srcId="{D4239457-6D53-416B-B5FF-133CC2153E81}" destId="{D21C0659-9DE4-4EA8-B635-988A67AD8634}" srcOrd="1" destOrd="0" parTransId="{66A24A92-3972-4A02-865B-30C4E3110A18}" sibTransId="{E2B834CB-8F37-4252-865F-07DA0F3B1CE7}"/>
    <dgm:cxn modelId="{82DFB2B9-1356-48C9-A022-EED3CC4FED15}" srcId="{D4239457-6D53-416B-B5FF-133CC2153E81}" destId="{75DC8441-0B7F-4D6F-AEFF-A3319610DB7C}" srcOrd="0" destOrd="0" parTransId="{A2BE3DAA-1235-4939-8BD5-A531DC7225E9}" sibTransId="{01AC5ECF-D87E-43D9-AF1A-66BFF2EA7078}"/>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DF259136-1C6C-48CC-BD94-D7BFB2848DE1}" type="presParOf" srcId="{524BABED-7610-478E-90DE-D27746B657D3}" destId="{A6047657-A220-40F0-8ED9-68E98585EFAC}" srcOrd="2" destOrd="0" presId="urn:microsoft.com/office/officeart/2005/8/layout/vList2"/>
    <dgm:cxn modelId="{18902644-4875-4BC8-9091-91762809735E}" type="presParOf" srcId="{524BABED-7610-478E-90DE-D27746B657D3}" destId="{ADB1E247-CC51-4332-A756-52247689C75A}" srcOrd="3" destOrd="0" presId="urn:microsoft.com/office/officeart/2005/8/layout/vList2"/>
    <dgm:cxn modelId="{1E1F6E74-2769-407D-9747-4C2FCD2D7A70}" type="presParOf" srcId="{524BABED-7610-478E-90DE-D27746B657D3}" destId="{E2EBEDDD-F1AB-4114-B4BA-842AD555982B}" srcOrd="4" destOrd="0" presId="urn:microsoft.com/office/officeart/2005/8/layout/vList2"/>
    <dgm:cxn modelId="{FFDD5C3B-1A60-48DD-811F-7725FB4FB00A}" type="presParOf" srcId="{524BABED-7610-478E-90DE-D27746B657D3}" destId="{D0C29564-1992-4A80-964F-DE5B66058ABD}" srcOrd="5" destOrd="0" presId="urn:microsoft.com/office/officeart/2005/8/layout/vList2"/>
    <dgm:cxn modelId="{3F2250BF-3343-4CC3-8245-9931B28B920B}" type="presParOf" srcId="{524BABED-7610-478E-90DE-D27746B657D3}" destId="{57BAFA30-2DC5-41F0-A480-E82882530C60}" srcOrd="6" destOrd="0" presId="urn:microsoft.com/office/officeart/2005/8/layout/vList2"/>
    <dgm:cxn modelId="{7B144C89-13FE-48D3-8270-96CAF3DF8730}" type="presParOf" srcId="{524BABED-7610-478E-90DE-D27746B657D3}" destId="{0FE01DAA-5333-44E7-A2C7-2CF8D6DE6EF9}" srcOrd="7" destOrd="0" presId="urn:microsoft.com/office/officeart/2005/8/layout/vList2"/>
    <dgm:cxn modelId="{5CD49010-938E-48C0-AAF1-618730E3B084}" type="presParOf" srcId="{524BABED-7610-478E-90DE-D27746B657D3}" destId="{EA602BBC-FF26-43C0-B90F-A1EEF3CB35F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8E03B0E-E36E-4975-8CD1-592800AA285C}">
      <dgm:prSet custT="1"/>
      <dgm:spPr/>
      <dgm:t>
        <a:bodyPr/>
        <a:lstStyle/>
        <a:p>
          <a:r>
            <a:rPr lang="en-US" sz="2400">
              <a:solidFill>
                <a:schemeClr val="bg1"/>
              </a:solidFill>
            </a:rPr>
            <a:t>computers are contacted sequentially and could take longer</a:t>
          </a:r>
          <a:endParaRPr lang="en-US" sz="2400" dirty="0">
            <a:solidFill>
              <a:schemeClr val="bg1"/>
            </a:solidFill>
          </a:endParaRPr>
        </a:p>
      </dgm:t>
    </dgm:pt>
    <dgm:pt modelId="{6B4D1B7B-3489-49D0-BE7E-3C9190108F76}" type="parTrans" cxnId="{55638F65-A76E-43E8-A673-4C7C8F39B4A0}">
      <dgm:prSet/>
      <dgm:spPr/>
      <dgm:t>
        <a:bodyPr/>
        <a:lstStyle/>
        <a:p>
          <a:endParaRPr lang="en-US" sz="2400">
            <a:solidFill>
              <a:schemeClr val="bg1"/>
            </a:solidFill>
          </a:endParaRPr>
        </a:p>
      </dgm:t>
    </dgm:pt>
    <dgm:pt modelId="{909AD454-F2B4-4DB9-9513-F9BB9388C47D}" type="sibTrans" cxnId="{55638F65-A76E-43E8-A673-4C7C8F39B4A0}">
      <dgm:prSet/>
      <dgm:spPr/>
      <dgm:t>
        <a:bodyPr/>
        <a:lstStyle/>
        <a:p>
          <a:endParaRPr lang="en-US" sz="2400">
            <a:solidFill>
              <a:schemeClr val="bg1"/>
            </a:solidFill>
          </a:endParaRPr>
        </a:p>
      </dgm:t>
    </dgm:pt>
    <dgm:pt modelId="{BB45E829-F4C3-410A-A17C-82F86809F360}">
      <dgm:prSet custT="1"/>
      <dgm:spPr/>
      <dgm:t>
        <a:bodyPr/>
        <a:lstStyle/>
        <a:p>
          <a:r>
            <a:rPr lang="en-US" sz="2400" dirty="0">
              <a:solidFill>
                <a:schemeClr val="bg1"/>
              </a:solidFill>
            </a:rPr>
            <a:t>does not contain a </a:t>
          </a:r>
          <a:r>
            <a:rPr lang="en-US" sz="2400" dirty="0" err="1">
              <a:solidFill>
                <a:schemeClr val="bg1"/>
              </a:solidFill>
            </a:rPr>
            <a:t>PSComputerName</a:t>
          </a:r>
          <a:r>
            <a:rPr lang="en-US" sz="2400" dirty="0">
              <a:solidFill>
                <a:schemeClr val="bg1"/>
              </a:solidFill>
            </a:rPr>
            <a:t> property</a:t>
          </a:r>
        </a:p>
      </dgm:t>
    </dgm:pt>
    <dgm:pt modelId="{CDCCCA45-F847-4A56-BD20-1519AB785705}" type="parTrans" cxnId="{F536ECF4-E55B-4E44-B252-687747FE04CC}">
      <dgm:prSet/>
      <dgm:spPr/>
      <dgm:t>
        <a:bodyPr/>
        <a:lstStyle/>
        <a:p>
          <a:endParaRPr lang="en-US" sz="2400">
            <a:solidFill>
              <a:schemeClr val="bg1"/>
            </a:solidFill>
          </a:endParaRPr>
        </a:p>
      </dgm:t>
    </dgm:pt>
    <dgm:pt modelId="{2526CDE7-B5DD-43B5-8C38-E3127AA123C0}" type="sibTrans" cxnId="{F536ECF4-E55B-4E44-B252-687747FE04CC}">
      <dgm:prSet/>
      <dgm:spPr/>
      <dgm:t>
        <a:bodyPr/>
        <a:lstStyle/>
        <a:p>
          <a:endParaRPr lang="en-US" sz="2400">
            <a:solidFill>
              <a:schemeClr val="bg1"/>
            </a:solidFill>
          </a:endParaRPr>
        </a:p>
      </dgm:t>
    </dgm:pt>
    <dgm:pt modelId="{8F4E0414-2903-4D32-B707-53F432643420}">
      <dgm:prSet custT="1"/>
      <dgm:spPr/>
      <dgm:t>
        <a:bodyPr/>
        <a:lstStyle/>
        <a:p>
          <a:r>
            <a:rPr lang="en-US" sz="2400">
              <a:solidFill>
                <a:schemeClr val="bg1"/>
              </a:solidFill>
            </a:rPr>
            <a:t>connection is not made with WinRM</a:t>
          </a:r>
          <a:endParaRPr lang="en-US" sz="2400" dirty="0">
            <a:solidFill>
              <a:schemeClr val="bg1"/>
            </a:solidFill>
          </a:endParaRPr>
        </a:p>
      </dgm:t>
    </dgm:pt>
    <dgm:pt modelId="{074FD51B-0E9F-463B-8BF5-D8B71B565C0E}" type="parTrans" cxnId="{D308D374-5DA5-47EB-9505-DBF23BA80DB9}">
      <dgm:prSet/>
      <dgm:spPr/>
      <dgm:t>
        <a:bodyPr/>
        <a:lstStyle/>
        <a:p>
          <a:endParaRPr lang="en-US" sz="2400">
            <a:solidFill>
              <a:schemeClr val="bg1"/>
            </a:solidFill>
          </a:endParaRPr>
        </a:p>
      </dgm:t>
    </dgm:pt>
    <dgm:pt modelId="{0BD68183-0B32-4CE2-B573-27C122D95367}" type="sibTrans" cxnId="{D308D374-5DA5-47EB-9505-DBF23BA80DB9}">
      <dgm:prSet/>
      <dgm:spPr/>
      <dgm:t>
        <a:bodyPr/>
        <a:lstStyle/>
        <a:p>
          <a:endParaRPr lang="en-US" sz="2400">
            <a:solidFill>
              <a:schemeClr val="bg1"/>
            </a:solidFill>
          </a:endParaRPr>
        </a:p>
      </dgm:t>
    </dgm:pt>
    <dgm:pt modelId="{04A553CA-079C-497D-A770-C2A7A5462109}">
      <dgm:prSet custT="1"/>
      <dgm:spPr/>
      <dgm:t>
        <a:bodyPr/>
        <a:lstStyle/>
        <a:p>
          <a:r>
            <a:rPr lang="en-US" sz="2400" dirty="0">
              <a:solidFill>
                <a:schemeClr val="bg1"/>
              </a:solidFill>
            </a:rPr>
            <a:t>Processing is done on local computer</a:t>
          </a:r>
        </a:p>
      </dgm:t>
    </dgm:pt>
    <dgm:pt modelId="{CCA433D8-1830-4581-A270-89F40B0B7659}" type="parTrans" cxnId="{F45A5CBB-BA7D-4C6A-8F19-A10326C0C566}">
      <dgm:prSet/>
      <dgm:spPr/>
      <dgm:t>
        <a:bodyPr/>
        <a:lstStyle/>
        <a:p>
          <a:endParaRPr lang="en-US" sz="2400">
            <a:solidFill>
              <a:schemeClr val="bg1"/>
            </a:solidFill>
          </a:endParaRPr>
        </a:p>
      </dgm:t>
    </dgm:pt>
    <dgm:pt modelId="{32C1B17B-3BAB-401F-8E76-B50E69298F54}" type="sibTrans" cxnId="{F45A5CBB-BA7D-4C6A-8F19-A10326C0C566}">
      <dgm:prSet/>
      <dgm:spPr/>
      <dgm:t>
        <a:bodyPr/>
        <a:lstStyle/>
        <a:p>
          <a:endParaRPr lang="en-US" sz="2400">
            <a:solidFill>
              <a:schemeClr val="bg1"/>
            </a:solidFill>
          </a:endParaRPr>
        </a:p>
      </dgm:t>
    </dgm:pt>
    <dgm:pt modelId="{C5F2786C-B7F6-4BE2-96F3-811F06BC5144}">
      <dgm:prSet custT="1"/>
      <dgm:spPr/>
      <dgm:t>
        <a:bodyPr/>
        <a:lstStyle/>
        <a:p>
          <a:r>
            <a:rPr lang="en-US" sz="2400" dirty="0">
              <a:solidFill>
                <a:schemeClr val="bg1"/>
              </a:solidFill>
            </a:rPr>
            <a:t>Results are live and don’t need to be serialized or deserialized</a:t>
          </a:r>
        </a:p>
      </dgm:t>
    </dgm:pt>
    <dgm:pt modelId="{BE78ED87-E9E9-48B6-BE89-3C190BAF6A5B}" type="parTrans" cxnId="{0B44E1AF-0202-4FC5-8222-0A906A1834FE}">
      <dgm:prSet/>
      <dgm:spPr/>
      <dgm:t>
        <a:bodyPr/>
        <a:lstStyle/>
        <a:p>
          <a:endParaRPr lang="en-US" sz="2400">
            <a:solidFill>
              <a:schemeClr val="bg1"/>
            </a:solidFill>
          </a:endParaRPr>
        </a:p>
      </dgm:t>
    </dgm:pt>
    <dgm:pt modelId="{6472B41B-90B4-4BE6-B0E5-AFF604DBE9CE}" type="sibTrans" cxnId="{0B44E1AF-0202-4FC5-8222-0A906A1834F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AA8CEA22-F8C1-4237-AD41-B3962E1E259A}" type="pres">
      <dgm:prSet presAssocID="{58E03B0E-E36E-4975-8CD1-592800AA285C}" presName="parentText" presStyleLbl="node1" presStyleIdx="0" presStyleCnt="5">
        <dgm:presLayoutVars>
          <dgm:chMax val="0"/>
          <dgm:bulletEnabled val="1"/>
        </dgm:presLayoutVars>
      </dgm:prSet>
      <dgm:spPr/>
    </dgm:pt>
    <dgm:pt modelId="{3AF88C21-D916-4731-854F-0932329090D2}" type="pres">
      <dgm:prSet presAssocID="{909AD454-F2B4-4DB9-9513-F9BB9388C47D}" presName="spacer" presStyleCnt="0"/>
      <dgm:spPr/>
    </dgm:pt>
    <dgm:pt modelId="{25DE9C79-6C64-4668-AD04-6AFCCB16FE92}" type="pres">
      <dgm:prSet presAssocID="{BB45E829-F4C3-410A-A17C-82F86809F360}" presName="parentText" presStyleLbl="node1" presStyleIdx="1" presStyleCnt="5">
        <dgm:presLayoutVars>
          <dgm:chMax val="0"/>
          <dgm:bulletEnabled val="1"/>
        </dgm:presLayoutVars>
      </dgm:prSet>
      <dgm:spPr/>
    </dgm:pt>
    <dgm:pt modelId="{71F57654-39FF-4522-A19F-91D261D1901E}" type="pres">
      <dgm:prSet presAssocID="{2526CDE7-B5DD-43B5-8C38-E3127AA123C0}" presName="spacer" presStyleCnt="0"/>
      <dgm:spPr/>
    </dgm:pt>
    <dgm:pt modelId="{0AE37D9A-8945-421C-966D-F28668E98279}" type="pres">
      <dgm:prSet presAssocID="{8F4E0414-2903-4D32-B707-53F432643420}" presName="parentText" presStyleLbl="node1" presStyleIdx="2" presStyleCnt="5">
        <dgm:presLayoutVars>
          <dgm:chMax val="0"/>
          <dgm:bulletEnabled val="1"/>
        </dgm:presLayoutVars>
      </dgm:prSet>
      <dgm:spPr/>
    </dgm:pt>
    <dgm:pt modelId="{63A7DC77-8747-4D4F-80D0-6871B85AD89E}" type="pres">
      <dgm:prSet presAssocID="{0BD68183-0B32-4CE2-B573-27C122D95367}" presName="spacer" presStyleCnt="0"/>
      <dgm:spPr/>
    </dgm:pt>
    <dgm:pt modelId="{737B1CE0-977D-44E2-AA93-D9CDE73EE821}" type="pres">
      <dgm:prSet presAssocID="{04A553CA-079C-497D-A770-C2A7A5462109}" presName="parentText" presStyleLbl="node1" presStyleIdx="3" presStyleCnt="5">
        <dgm:presLayoutVars>
          <dgm:chMax val="0"/>
          <dgm:bulletEnabled val="1"/>
        </dgm:presLayoutVars>
      </dgm:prSet>
      <dgm:spPr/>
    </dgm:pt>
    <dgm:pt modelId="{FAF3B2B0-4A6B-4A7B-9570-03EBF1A02299}" type="pres">
      <dgm:prSet presAssocID="{32C1B17B-3BAB-401F-8E76-B50E69298F54}" presName="spacer" presStyleCnt="0"/>
      <dgm:spPr/>
    </dgm:pt>
    <dgm:pt modelId="{670170CB-B296-40DC-A1D0-8CD8F682B564}" type="pres">
      <dgm:prSet presAssocID="{C5F2786C-B7F6-4BE2-96F3-811F06BC5144}" presName="parentText" presStyleLbl="node1" presStyleIdx="4" presStyleCnt="5">
        <dgm:presLayoutVars>
          <dgm:chMax val="0"/>
          <dgm:bulletEnabled val="1"/>
        </dgm:presLayoutVars>
      </dgm:prSet>
      <dgm:spPr/>
    </dgm:pt>
  </dgm:ptLst>
  <dgm:cxnLst>
    <dgm:cxn modelId="{BDF22E10-A50C-4B47-959F-07FB25F45B14}" type="presOf" srcId="{C5F2786C-B7F6-4BE2-96F3-811F06BC5144}" destId="{670170CB-B296-40DC-A1D0-8CD8F682B564}" srcOrd="0" destOrd="0" presId="urn:microsoft.com/office/officeart/2005/8/layout/vList2"/>
    <dgm:cxn modelId="{55638F65-A76E-43E8-A673-4C7C8F39B4A0}" srcId="{D4239457-6D53-416B-B5FF-133CC2153E81}" destId="{58E03B0E-E36E-4975-8CD1-592800AA285C}" srcOrd="0" destOrd="0" parTransId="{6B4D1B7B-3489-49D0-BE7E-3C9190108F76}" sibTransId="{909AD454-F2B4-4DB9-9513-F9BB9388C47D}"/>
    <dgm:cxn modelId="{A6C93770-944E-452F-BD80-570B36882A36}" type="presOf" srcId="{D4239457-6D53-416B-B5FF-133CC2153E81}" destId="{524BABED-7610-478E-90DE-D27746B657D3}" srcOrd="0" destOrd="0" presId="urn:microsoft.com/office/officeart/2005/8/layout/vList2"/>
    <dgm:cxn modelId="{D308D374-5DA5-47EB-9505-DBF23BA80DB9}" srcId="{D4239457-6D53-416B-B5FF-133CC2153E81}" destId="{8F4E0414-2903-4D32-B707-53F432643420}" srcOrd="2" destOrd="0" parTransId="{074FD51B-0E9F-463B-8BF5-D8B71B565C0E}" sibTransId="{0BD68183-0B32-4CE2-B573-27C122D95367}"/>
    <dgm:cxn modelId="{EA92D087-404C-482E-8E53-F5637DE77553}" type="presOf" srcId="{04A553CA-079C-497D-A770-C2A7A5462109}" destId="{737B1CE0-977D-44E2-AA93-D9CDE73EE821}" srcOrd="0" destOrd="0" presId="urn:microsoft.com/office/officeart/2005/8/layout/vList2"/>
    <dgm:cxn modelId="{B97FCCAA-CA17-46C6-A816-624275C9C06F}" type="presOf" srcId="{8F4E0414-2903-4D32-B707-53F432643420}" destId="{0AE37D9A-8945-421C-966D-F28668E98279}" srcOrd="0" destOrd="0" presId="urn:microsoft.com/office/officeart/2005/8/layout/vList2"/>
    <dgm:cxn modelId="{C80EF2AE-4A1C-442B-ABFF-54F9B5FA151A}" type="presOf" srcId="{58E03B0E-E36E-4975-8CD1-592800AA285C}" destId="{AA8CEA22-F8C1-4237-AD41-B3962E1E259A}" srcOrd="0" destOrd="0" presId="urn:microsoft.com/office/officeart/2005/8/layout/vList2"/>
    <dgm:cxn modelId="{0B44E1AF-0202-4FC5-8222-0A906A1834FE}" srcId="{D4239457-6D53-416B-B5FF-133CC2153E81}" destId="{C5F2786C-B7F6-4BE2-96F3-811F06BC5144}" srcOrd="4" destOrd="0" parTransId="{BE78ED87-E9E9-48B6-BE89-3C190BAF6A5B}" sibTransId="{6472B41B-90B4-4BE6-B0E5-AFF604DBE9CE}"/>
    <dgm:cxn modelId="{F45A5CBB-BA7D-4C6A-8F19-A10326C0C566}" srcId="{D4239457-6D53-416B-B5FF-133CC2153E81}" destId="{04A553CA-079C-497D-A770-C2A7A5462109}" srcOrd="3" destOrd="0" parTransId="{CCA433D8-1830-4581-A270-89F40B0B7659}" sibTransId="{32C1B17B-3BAB-401F-8E76-B50E69298F54}"/>
    <dgm:cxn modelId="{F637C6EA-9B2B-4A48-AA08-A5D0E7C9CB83}" type="presOf" srcId="{BB45E829-F4C3-410A-A17C-82F86809F360}" destId="{25DE9C79-6C64-4668-AD04-6AFCCB16FE92}" srcOrd="0" destOrd="0" presId="urn:microsoft.com/office/officeart/2005/8/layout/vList2"/>
    <dgm:cxn modelId="{F536ECF4-E55B-4E44-B252-687747FE04CC}" srcId="{D4239457-6D53-416B-B5FF-133CC2153E81}" destId="{BB45E829-F4C3-410A-A17C-82F86809F360}" srcOrd="1" destOrd="0" parTransId="{CDCCCA45-F847-4A56-BD20-1519AB785705}" sibTransId="{2526CDE7-B5DD-43B5-8C38-E3127AA123C0}"/>
    <dgm:cxn modelId="{230D2FF0-0701-4BC5-8BCE-EE5C587A9AD0}" type="presParOf" srcId="{524BABED-7610-478E-90DE-D27746B657D3}" destId="{AA8CEA22-F8C1-4237-AD41-B3962E1E259A}" srcOrd="0" destOrd="0" presId="urn:microsoft.com/office/officeart/2005/8/layout/vList2"/>
    <dgm:cxn modelId="{923E4553-CCED-42C6-97C2-BF8C69B9B2C5}" type="presParOf" srcId="{524BABED-7610-478E-90DE-D27746B657D3}" destId="{3AF88C21-D916-4731-854F-0932329090D2}" srcOrd="1" destOrd="0" presId="urn:microsoft.com/office/officeart/2005/8/layout/vList2"/>
    <dgm:cxn modelId="{96531F87-583B-4E86-A49D-E38A2BAFED99}" type="presParOf" srcId="{524BABED-7610-478E-90DE-D27746B657D3}" destId="{25DE9C79-6C64-4668-AD04-6AFCCB16FE92}" srcOrd="2" destOrd="0" presId="urn:microsoft.com/office/officeart/2005/8/layout/vList2"/>
    <dgm:cxn modelId="{3FB80B1B-0F5D-4F50-AE48-FEA8315E4A9E}" type="presParOf" srcId="{524BABED-7610-478E-90DE-D27746B657D3}" destId="{71F57654-39FF-4522-A19F-91D261D1901E}" srcOrd="3" destOrd="0" presId="urn:microsoft.com/office/officeart/2005/8/layout/vList2"/>
    <dgm:cxn modelId="{B6FE441F-9005-4D24-9C48-AC660D00E68F}" type="presParOf" srcId="{524BABED-7610-478E-90DE-D27746B657D3}" destId="{0AE37D9A-8945-421C-966D-F28668E98279}" srcOrd="4" destOrd="0" presId="urn:microsoft.com/office/officeart/2005/8/layout/vList2"/>
    <dgm:cxn modelId="{0E0B7F15-CB7F-4F4C-868B-C66ED2F95A2E}" type="presParOf" srcId="{524BABED-7610-478E-90DE-D27746B657D3}" destId="{63A7DC77-8747-4D4F-80D0-6871B85AD89E}" srcOrd="5" destOrd="0" presId="urn:microsoft.com/office/officeart/2005/8/layout/vList2"/>
    <dgm:cxn modelId="{953E25CB-1A63-4044-B4C3-5BCE4C454665}" type="presParOf" srcId="{524BABED-7610-478E-90DE-D27746B657D3}" destId="{737B1CE0-977D-44E2-AA93-D9CDE73EE821}" srcOrd="6" destOrd="0" presId="urn:microsoft.com/office/officeart/2005/8/layout/vList2"/>
    <dgm:cxn modelId="{3376B168-1D87-483F-8D83-CADD3A065D74}" type="presParOf" srcId="{524BABED-7610-478E-90DE-D27746B657D3}" destId="{FAF3B2B0-4A6B-4A7B-9570-03EBF1A02299}" srcOrd="7" destOrd="0" presId="urn:microsoft.com/office/officeart/2005/8/layout/vList2"/>
    <dgm:cxn modelId="{AECE7EA5-88A1-4B66-AB4E-713F5ED7B949}" type="presParOf" srcId="{524BABED-7610-478E-90DE-D27746B657D3}" destId="{670170CB-B296-40DC-A1D0-8CD8F682B56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3FED91-1AFD-4579-93DF-18EAF897244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A08561F-5CA8-4E2F-9608-785B7F0AE808}">
      <dgm:prSet custT="1"/>
      <dgm:spPr/>
      <dgm:t>
        <a:bodyPr/>
        <a:lstStyle/>
        <a:p>
          <a:r>
            <a:rPr lang="en-US" sz="2400">
              <a:solidFill>
                <a:schemeClr val="bg1"/>
              </a:solidFill>
            </a:rPr>
            <a:t>New-PSSession</a:t>
          </a:r>
        </a:p>
      </dgm:t>
    </dgm:pt>
    <dgm:pt modelId="{2A8BA50B-A303-4F90-A5AD-EEFC7FB5EEC0}" type="parTrans" cxnId="{408C1812-C08F-4A9E-ABEB-E8511F888EEC}">
      <dgm:prSet/>
      <dgm:spPr/>
      <dgm:t>
        <a:bodyPr/>
        <a:lstStyle/>
        <a:p>
          <a:endParaRPr lang="en-US" sz="2400">
            <a:solidFill>
              <a:schemeClr val="bg1"/>
            </a:solidFill>
          </a:endParaRPr>
        </a:p>
      </dgm:t>
    </dgm:pt>
    <dgm:pt modelId="{11D84087-9612-46E8-BA6B-3CE598054224}" type="sibTrans" cxnId="{408C1812-C08F-4A9E-ABEB-E8511F888EEC}">
      <dgm:prSet/>
      <dgm:spPr/>
      <dgm:t>
        <a:bodyPr/>
        <a:lstStyle/>
        <a:p>
          <a:endParaRPr lang="en-US" sz="2400">
            <a:solidFill>
              <a:schemeClr val="bg1"/>
            </a:solidFill>
          </a:endParaRPr>
        </a:p>
      </dgm:t>
    </dgm:pt>
    <dgm:pt modelId="{80FDEB69-E80C-468B-A5F9-B929EEF6A3AE}">
      <dgm:prSet custT="1"/>
      <dgm:spPr/>
      <dgm:t>
        <a:bodyPr/>
        <a:lstStyle/>
        <a:p>
          <a:r>
            <a:rPr lang="en-US" sz="2400" dirty="0">
              <a:solidFill>
                <a:schemeClr val="tx1"/>
              </a:solidFill>
            </a:rPr>
            <a:t>Can be used to connect to several machines and stored as a variable</a:t>
          </a:r>
        </a:p>
      </dgm:t>
    </dgm:pt>
    <dgm:pt modelId="{E0BD5441-B49B-41A1-9373-7A27BD53993C}" type="parTrans" cxnId="{5AA45A18-685A-4A5E-880A-EA90FB32A4AE}">
      <dgm:prSet/>
      <dgm:spPr/>
      <dgm:t>
        <a:bodyPr/>
        <a:lstStyle/>
        <a:p>
          <a:endParaRPr lang="en-US" sz="2400">
            <a:solidFill>
              <a:schemeClr val="bg1"/>
            </a:solidFill>
          </a:endParaRPr>
        </a:p>
      </dgm:t>
    </dgm:pt>
    <dgm:pt modelId="{0A72C252-7571-4BB5-BDE7-61C38B49C11B}" type="sibTrans" cxnId="{5AA45A18-685A-4A5E-880A-EA90FB32A4AE}">
      <dgm:prSet/>
      <dgm:spPr/>
      <dgm:t>
        <a:bodyPr/>
        <a:lstStyle/>
        <a:p>
          <a:endParaRPr lang="en-US" sz="2400">
            <a:solidFill>
              <a:schemeClr val="bg1"/>
            </a:solidFill>
          </a:endParaRPr>
        </a:p>
      </dgm:t>
    </dgm:pt>
    <dgm:pt modelId="{A9FFB091-61DE-42A3-B696-4357D247E370}">
      <dgm:prSet custT="1"/>
      <dgm:spPr/>
      <dgm:t>
        <a:bodyPr/>
        <a:lstStyle/>
        <a:p>
          <a:r>
            <a:rPr lang="en-US" sz="2400">
              <a:solidFill>
                <a:schemeClr val="bg1"/>
              </a:solidFill>
            </a:rPr>
            <a:t>Disconnect-PSSession</a:t>
          </a:r>
        </a:p>
      </dgm:t>
    </dgm:pt>
    <dgm:pt modelId="{3DD60589-52AE-4873-A292-3B9D885C624F}" type="parTrans" cxnId="{BC661285-AAD9-4424-8299-0EE7594914FC}">
      <dgm:prSet/>
      <dgm:spPr/>
      <dgm:t>
        <a:bodyPr/>
        <a:lstStyle/>
        <a:p>
          <a:endParaRPr lang="en-US" sz="2400">
            <a:solidFill>
              <a:schemeClr val="bg1"/>
            </a:solidFill>
          </a:endParaRPr>
        </a:p>
      </dgm:t>
    </dgm:pt>
    <dgm:pt modelId="{68A03803-BCB1-4D8A-8BDF-926286132352}" type="sibTrans" cxnId="{BC661285-AAD9-4424-8299-0EE7594914FC}">
      <dgm:prSet/>
      <dgm:spPr/>
      <dgm:t>
        <a:bodyPr/>
        <a:lstStyle/>
        <a:p>
          <a:endParaRPr lang="en-US" sz="2400">
            <a:solidFill>
              <a:schemeClr val="bg1"/>
            </a:solidFill>
          </a:endParaRPr>
        </a:p>
      </dgm:t>
    </dgm:pt>
    <dgm:pt modelId="{18C198C1-1666-437D-9B48-50A8DDAD5175}">
      <dgm:prSet custT="1"/>
      <dgm:spPr/>
      <dgm:t>
        <a:bodyPr/>
        <a:lstStyle/>
        <a:p>
          <a:r>
            <a:rPr lang="en-US" sz="2400">
              <a:solidFill>
                <a:schemeClr val="bg1"/>
              </a:solidFill>
            </a:rPr>
            <a:t>Connect-PSSession</a:t>
          </a:r>
        </a:p>
      </dgm:t>
    </dgm:pt>
    <dgm:pt modelId="{97867307-7B71-44AB-87B2-697E003ABF88}" type="parTrans" cxnId="{981864E6-AC92-41B4-95FF-D8BFA5C7036C}">
      <dgm:prSet/>
      <dgm:spPr/>
      <dgm:t>
        <a:bodyPr/>
        <a:lstStyle/>
        <a:p>
          <a:endParaRPr lang="en-US" sz="2400">
            <a:solidFill>
              <a:schemeClr val="bg1"/>
            </a:solidFill>
          </a:endParaRPr>
        </a:p>
      </dgm:t>
    </dgm:pt>
    <dgm:pt modelId="{4F3E3870-5C2B-40D9-9E30-41A6A5181FF1}" type="sibTrans" cxnId="{981864E6-AC92-41B4-95FF-D8BFA5C7036C}">
      <dgm:prSet/>
      <dgm:spPr/>
      <dgm:t>
        <a:bodyPr/>
        <a:lstStyle/>
        <a:p>
          <a:endParaRPr lang="en-US" sz="2400">
            <a:solidFill>
              <a:schemeClr val="bg1"/>
            </a:solidFill>
          </a:endParaRPr>
        </a:p>
      </dgm:t>
    </dgm:pt>
    <dgm:pt modelId="{7B842671-3095-4A62-BB19-694685C648A8}">
      <dgm:prSet custT="1"/>
      <dgm:spPr/>
      <dgm:t>
        <a:bodyPr/>
        <a:lstStyle/>
        <a:p>
          <a:r>
            <a:rPr lang="en-US" sz="2400">
              <a:solidFill>
                <a:schemeClr val="bg1"/>
              </a:solidFill>
            </a:rPr>
            <a:t>Remove-PSSession</a:t>
          </a:r>
        </a:p>
      </dgm:t>
    </dgm:pt>
    <dgm:pt modelId="{79ED72EB-DB22-4B88-AED4-A6A48715FF96}" type="parTrans" cxnId="{25763144-994F-49E9-A2ED-16564A6FA6F7}">
      <dgm:prSet/>
      <dgm:spPr/>
      <dgm:t>
        <a:bodyPr/>
        <a:lstStyle/>
        <a:p>
          <a:endParaRPr lang="en-US" sz="2400">
            <a:solidFill>
              <a:schemeClr val="bg1"/>
            </a:solidFill>
          </a:endParaRPr>
        </a:p>
      </dgm:t>
    </dgm:pt>
    <dgm:pt modelId="{6DAB4E53-E908-4883-8EDE-0C4BE240125F}" type="sibTrans" cxnId="{25763144-994F-49E9-A2ED-16564A6FA6F7}">
      <dgm:prSet/>
      <dgm:spPr/>
      <dgm:t>
        <a:bodyPr/>
        <a:lstStyle/>
        <a:p>
          <a:endParaRPr lang="en-US" sz="2400">
            <a:solidFill>
              <a:schemeClr val="bg1"/>
            </a:solidFill>
          </a:endParaRPr>
        </a:p>
      </dgm:t>
    </dgm:pt>
    <dgm:pt modelId="{9489CACC-79B6-4D42-9C2E-AC48D6C097B7}">
      <dgm:prSet custT="1"/>
      <dgm:spPr/>
      <dgm:t>
        <a:bodyPr/>
        <a:lstStyle/>
        <a:p>
          <a:r>
            <a:rPr lang="en-US" sz="2400">
              <a:solidFill>
                <a:schemeClr val="bg1"/>
              </a:solidFill>
            </a:rPr>
            <a:t>Enter-PSSession –session</a:t>
          </a:r>
        </a:p>
      </dgm:t>
    </dgm:pt>
    <dgm:pt modelId="{686D6820-45EE-447A-82AF-20934A518FBE}" type="parTrans" cxnId="{8D5BE358-94DE-4C4C-8939-B1BDDC4FE184}">
      <dgm:prSet/>
      <dgm:spPr/>
      <dgm:t>
        <a:bodyPr/>
        <a:lstStyle/>
        <a:p>
          <a:endParaRPr lang="en-US" sz="2400">
            <a:solidFill>
              <a:schemeClr val="bg1"/>
            </a:solidFill>
          </a:endParaRPr>
        </a:p>
      </dgm:t>
    </dgm:pt>
    <dgm:pt modelId="{C0CB5804-53B3-42A9-AEFD-BD03FDB48986}" type="sibTrans" cxnId="{8D5BE358-94DE-4C4C-8939-B1BDDC4FE184}">
      <dgm:prSet/>
      <dgm:spPr/>
      <dgm:t>
        <a:bodyPr/>
        <a:lstStyle/>
        <a:p>
          <a:endParaRPr lang="en-US" sz="2400">
            <a:solidFill>
              <a:schemeClr val="bg1"/>
            </a:solidFill>
          </a:endParaRPr>
        </a:p>
      </dgm:t>
    </dgm:pt>
    <dgm:pt modelId="{FE2FC6F0-C743-4C34-857D-FE65DF589EFB}">
      <dgm:prSet custT="1"/>
      <dgm:spPr/>
      <dgm:t>
        <a:bodyPr/>
        <a:lstStyle/>
        <a:p>
          <a:r>
            <a:rPr lang="en-US" sz="2400">
              <a:solidFill>
                <a:schemeClr val="bg1"/>
              </a:solidFill>
            </a:rPr>
            <a:t>Invoke-command –session</a:t>
          </a:r>
        </a:p>
      </dgm:t>
    </dgm:pt>
    <dgm:pt modelId="{B5190E22-7D0E-4103-9F47-3A2DAA633E8D}" type="parTrans" cxnId="{21CD9371-CA56-496C-9561-E06000AE99BC}">
      <dgm:prSet/>
      <dgm:spPr/>
      <dgm:t>
        <a:bodyPr/>
        <a:lstStyle/>
        <a:p>
          <a:endParaRPr lang="en-US" sz="2400">
            <a:solidFill>
              <a:schemeClr val="bg1"/>
            </a:solidFill>
          </a:endParaRPr>
        </a:p>
      </dgm:t>
    </dgm:pt>
    <dgm:pt modelId="{D0C68CD2-B5F6-48AC-8EC9-F536CDDD4470}" type="sibTrans" cxnId="{21CD9371-CA56-496C-9561-E06000AE99BC}">
      <dgm:prSet/>
      <dgm:spPr/>
      <dgm:t>
        <a:bodyPr/>
        <a:lstStyle/>
        <a:p>
          <a:endParaRPr lang="en-US" sz="2400">
            <a:solidFill>
              <a:schemeClr val="bg1"/>
            </a:solidFill>
          </a:endParaRPr>
        </a:p>
      </dgm:t>
    </dgm:pt>
    <dgm:pt modelId="{56E9D22F-0434-4B6C-A851-BF7F384836FC}" type="pres">
      <dgm:prSet presAssocID="{023FED91-1AFD-4579-93DF-18EAF897244D}" presName="linear" presStyleCnt="0">
        <dgm:presLayoutVars>
          <dgm:animLvl val="lvl"/>
          <dgm:resizeHandles val="exact"/>
        </dgm:presLayoutVars>
      </dgm:prSet>
      <dgm:spPr/>
    </dgm:pt>
    <dgm:pt modelId="{A54B4B79-E2A0-4D80-B006-FB0DBA0D8611}" type="pres">
      <dgm:prSet presAssocID="{9A08561F-5CA8-4E2F-9608-785B7F0AE808}" presName="parentText" presStyleLbl="node1" presStyleIdx="0" presStyleCnt="6">
        <dgm:presLayoutVars>
          <dgm:chMax val="0"/>
          <dgm:bulletEnabled val="1"/>
        </dgm:presLayoutVars>
      </dgm:prSet>
      <dgm:spPr/>
    </dgm:pt>
    <dgm:pt modelId="{1A695D36-FFB7-413A-A76C-57398F65D1F2}" type="pres">
      <dgm:prSet presAssocID="{9A08561F-5CA8-4E2F-9608-785B7F0AE808}" presName="childText" presStyleLbl="revTx" presStyleIdx="0" presStyleCnt="1">
        <dgm:presLayoutVars>
          <dgm:bulletEnabled val="1"/>
        </dgm:presLayoutVars>
      </dgm:prSet>
      <dgm:spPr/>
    </dgm:pt>
    <dgm:pt modelId="{81639F49-E3E6-4150-9DA2-AD398F4C7100}" type="pres">
      <dgm:prSet presAssocID="{A9FFB091-61DE-42A3-B696-4357D247E370}" presName="parentText" presStyleLbl="node1" presStyleIdx="1" presStyleCnt="6">
        <dgm:presLayoutVars>
          <dgm:chMax val="0"/>
          <dgm:bulletEnabled val="1"/>
        </dgm:presLayoutVars>
      </dgm:prSet>
      <dgm:spPr/>
    </dgm:pt>
    <dgm:pt modelId="{70BC3FF4-14E8-4A58-B21E-F358D90928E4}" type="pres">
      <dgm:prSet presAssocID="{68A03803-BCB1-4D8A-8BDF-926286132352}" presName="spacer" presStyleCnt="0"/>
      <dgm:spPr/>
    </dgm:pt>
    <dgm:pt modelId="{8409D9C4-C53B-4025-8638-36D6DE493355}" type="pres">
      <dgm:prSet presAssocID="{18C198C1-1666-437D-9B48-50A8DDAD5175}" presName="parentText" presStyleLbl="node1" presStyleIdx="2" presStyleCnt="6">
        <dgm:presLayoutVars>
          <dgm:chMax val="0"/>
          <dgm:bulletEnabled val="1"/>
        </dgm:presLayoutVars>
      </dgm:prSet>
      <dgm:spPr/>
    </dgm:pt>
    <dgm:pt modelId="{D8DCF642-762F-45E8-A07A-C1D96E22F702}" type="pres">
      <dgm:prSet presAssocID="{4F3E3870-5C2B-40D9-9E30-41A6A5181FF1}" presName="spacer" presStyleCnt="0"/>
      <dgm:spPr/>
    </dgm:pt>
    <dgm:pt modelId="{0F6A54AF-BBC6-4FE3-B8EE-6AE1FCCD57E2}" type="pres">
      <dgm:prSet presAssocID="{7B842671-3095-4A62-BB19-694685C648A8}" presName="parentText" presStyleLbl="node1" presStyleIdx="3" presStyleCnt="6">
        <dgm:presLayoutVars>
          <dgm:chMax val="0"/>
          <dgm:bulletEnabled val="1"/>
        </dgm:presLayoutVars>
      </dgm:prSet>
      <dgm:spPr/>
    </dgm:pt>
    <dgm:pt modelId="{D29449CE-8E35-4881-B03F-FC901F061F7C}" type="pres">
      <dgm:prSet presAssocID="{6DAB4E53-E908-4883-8EDE-0C4BE240125F}" presName="spacer" presStyleCnt="0"/>
      <dgm:spPr/>
    </dgm:pt>
    <dgm:pt modelId="{DFD1E489-990E-48D5-B190-97D7594853F1}" type="pres">
      <dgm:prSet presAssocID="{9489CACC-79B6-4D42-9C2E-AC48D6C097B7}" presName="parentText" presStyleLbl="node1" presStyleIdx="4" presStyleCnt="6">
        <dgm:presLayoutVars>
          <dgm:chMax val="0"/>
          <dgm:bulletEnabled val="1"/>
        </dgm:presLayoutVars>
      </dgm:prSet>
      <dgm:spPr/>
    </dgm:pt>
    <dgm:pt modelId="{8D77187A-EBB6-4A28-98B2-F455C028BE2C}" type="pres">
      <dgm:prSet presAssocID="{C0CB5804-53B3-42A9-AEFD-BD03FDB48986}" presName="spacer" presStyleCnt="0"/>
      <dgm:spPr/>
    </dgm:pt>
    <dgm:pt modelId="{CA2EBD29-7809-4985-89F1-845E0F6FAB88}" type="pres">
      <dgm:prSet presAssocID="{FE2FC6F0-C743-4C34-857D-FE65DF589EFB}" presName="parentText" presStyleLbl="node1" presStyleIdx="5" presStyleCnt="6">
        <dgm:presLayoutVars>
          <dgm:chMax val="0"/>
          <dgm:bulletEnabled val="1"/>
        </dgm:presLayoutVars>
      </dgm:prSet>
      <dgm:spPr/>
    </dgm:pt>
  </dgm:ptLst>
  <dgm:cxnLst>
    <dgm:cxn modelId="{B6776601-2E36-40D6-A012-4E67C9C61379}" type="presOf" srcId="{023FED91-1AFD-4579-93DF-18EAF897244D}" destId="{56E9D22F-0434-4B6C-A851-BF7F384836FC}" srcOrd="0" destOrd="0" presId="urn:microsoft.com/office/officeart/2005/8/layout/vList2"/>
    <dgm:cxn modelId="{408C1812-C08F-4A9E-ABEB-E8511F888EEC}" srcId="{023FED91-1AFD-4579-93DF-18EAF897244D}" destId="{9A08561F-5CA8-4E2F-9608-785B7F0AE808}" srcOrd="0" destOrd="0" parTransId="{2A8BA50B-A303-4F90-A5AD-EEFC7FB5EEC0}" sibTransId="{11D84087-9612-46E8-BA6B-3CE598054224}"/>
    <dgm:cxn modelId="{5AA45A18-685A-4A5E-880A-EA90FB32A4AE}" srcId="{9A08561F-5CA8-4E2F-9608-785B7F0AE808}" destId="{80FDEB69-E80C-468B-A5F9-B929EEF6A3AE}" srcOrd="0" destOrd="0" parTransId="{E0BD5441-B49B-41A1-9373-7A27BD53993C}" sibTransId="{0A72C252-7571-4BB5-BDE7-61C38B49C11B}"/>
    <dgm:cxn modelId="{5986573A-7537-4293-823A-1AEEE03075D3}" type="presOf" srcId="{80FDEB69-E80C-468B-A5F9-B929EEF6A3AE}" destId="{1A695D36-FFB7-413A-A76C-57398F65D1F2}" srcOrd="0" destOrd="0" presId="urn:microsoft.com/office/officeart/2005/8/layout/vList2"/>
    <dgm:cxn modelId="{25763144-994F-49E9-A2ED-16564A6FA6F7}" srcId="{023FED91-1AFD-4579-93DF-18EAF897244D}" destId="{7B842671-3095-4A62-BB19-694685C648A8}" srcOrd="3" destOrd="0" parTransId="{79ED72EB-DB22-4B88-AED4-A6A48715FF96}" sibTransId="{6DAB4E53-E908-4883-8EDE-0C4BE240125F}"/>
    <dgm:cxn modelId="{21CD9371-CA56-496C-9561-E06000AE99BC}" srcId="{023FED91-1AFD-4579-93DF-18EAF897244D}" destId="{FE2FC6F0-C743-4C34-857D-FE65DF589EFB}" srcOrd="5" destOrd="0" parTransId="{B5190E22-7D0E-4103-9F47-3A2DAA633E8D}" sibTransId="{D0C68CD2-B5F6-48AC-8EC9-F536CDDD4470}"/>
    <dgm:cxn modelId="{BC2C2556-E60A-407B-90ED-14A2A91F3D9B}" type="presOf" srcId="{9A08561F-5CA8-4E2F-9608-785B7F0AE808}" destId="{A54B4B79-E2A0-4D80-B006-FB0DBA0D8611}" srcOrd="0" destOrd="0" presId="urn:microsoft.com/office/officeart/2005/8/layout/vList2"/>
    <dgm:cxn modelId="{8D5BE358-94DE-4C4C-8939-B1BDDC4FE184}" srcId="{023FED91-1AFD-4579-93DF-18EAF897244D}" destId="{9489CACC-79B6-4D42-9C2E-AC48D6C097B7}" srcOrd="4" destOrd="0" parTransId="{686D6820-45EE-447A-82AF-20934A518FBE}" sibTransId="{C0CB5804-53B3-42A9-AEFD-BD03FDB48986}"/>
    <dgm:cxn modelId="{07E86C82-3F64-48CC-AB74-C829241A318E}" type="presOf" srcId="{A9FFB091-61DE-42A3-B696-4357D247E370}" destId="{81639F49-E3E6-4150-9DA2-AD398F4C7100}" srcOrd="0" destOrd="0" presId="urn:microsoft.com/office/officeart/2005/8/layout/vList2"/>
    <dgm:cxn modelId="{A2F5E783-AEDE-4EA1-B2FC-A38A18309F07}" type="presOf" srcId="{9489CACC-79B6-4D42-9C2E-AC48D6C097B7}" destId="{DFD1E489-990E-48D5-B190-97D7594853F1}" srcOrd="0" destOrd="0" presId="urn:microsoft.com/office/officeart/2005/8/layout/vList2"/>
    <dgm:cxn modelId="{BC661285-AAD9-4424-8299-0EE7594914FC}" srcId="{023FED91-1AFD-4579-93DF-18EAF897244D}" destId="{A9FFB091-61DE-42A3-B696-4357D247E370}" srcOrd="1" destOrd="0" parTransId="{3DD60589-52AE-4873-A292-3B9D885C624F}" sibTransId="{68A03803-BCB1-4D8A-8BDF-926286132352}"/>
    <dgm:cxn modelId="{73D73D9F-4812-4F10-8B8F-18A75E013F8E}" type="presOf" srcId="{FE2FC6F0-C743-4C34-857D-FE65DF589EFB}" destId="{CA2EBD29-7809-4985-89F1-845E0F6FAB88}" srcOrd="0" destOrd="0" presId="urn:microsoft.com/office/officeart/2005/8/layout/vList2"/>
    <dgm:cxn modelId="{4B0BBAA8-6223-465A-97F2-C24BA094FF46}" type="presOf" srcId="{7B842671-3095-4A62-BB19-694685C648A8}" destId="{0F6A54AF-BBC6-4FE3-B8EE-6AE1FCCD57E2}" srcOrd="0" destOrd="0" presId="urn:microsoft.com/office/officeart/2005/8/layout/vList2"/>
    <dgm:cxn modelId="{A27B5ABE-6EA5-4308-B710-663FF184AEF5}" type="presOf" srcId="{18C198C1-1666-437D-9B48-50A8DDAD5175}" destId="{8409D9C4-C53B-4025-8638-36D6DE493355}" srcOrd="0" destOrd="0" presId="urn:microsoft.com/office/officeart/2005/8/layout/vList2"/>
    <dgm:cxn modelId="{981864E6-AC92-41B4-95FF-D8BFA5C7036C}" srcId="{023FED91-1AFD-4579-93DF-18EAF897244D}" destId="{18C198C1-1666-437D-9B48-50A8DDAD5175}" srcOrd="2" destOrd="0" parTransId="{97867307-7B71-44AB-87B2-697E003ABF88}" sibTransId="{4F3E3870-5C2B-40D9-9E30-41A6A5181FF1}"/>
    <dgm:cxn modelId="{2BBD1FCC-4024-4397-B176-1D62E0952747}" type="presParOf" srcId="{56E9D22F-0434-4B6C-A851-BF7F384836FC}" destId="{A54B4B79-E2A0-4D80-B006-FB0DBA0D8611}" srcOrd="0" destOrd="0" presId="urn:microsoft.com/office/officeart/2005/8/layout/vList2"/>
    <dgm:cxn modelId="{0D73D894-DCF1-414E-B657-34C78221634D}" type="presParOf" srcId="{56E9D22F-0434-4B6C-A851-BF7F384836FC}" destId="{1A695D36-FFB7-413A-A76C-57398F65D1F2}" srcOrd="1" destOrd="0" presId="urn:microsoft.com/office/officeart/2005/8/layout/vList2"/>
    <dgm:cxn modelId="{976DFCBA-22F3-4C8F-A85F-CB625ED8DC38}" type="presParOf" srcId="{56E9D22F-0434-4B6C-A851-BF7F384836FC}" destId="{81639F49-E3E6-4150-9DA2-AD398F4C7100}" srcOrd="2" destOrd="0" presId="urn:microsoft.com/office/officeart/2005/8/layout/vList2"/>
    <dgm:cxn modelId="{AA63B071-9C71-46C3-A411-6D5D35D4DB7E}" type="presParOf" srcId="{56E9D22F-0434-4B6C-A851-BF7F384836FC}" destId="{70BC3FF4-14E8-4A58-B21E-F358D90928E4}" srcOrd="3" destOrd="0" presId="urn:microsoft.com/office/officeart/2005/8/layout/vList2"/>
    <dgm:cxn modelId="{1712DAF9-2EC6-46ED-A74B-8533EA0E34B2}" type="presParOf" srcId="{56E9D22F-0434-4B6C-A851-BF7F384836FC}" destId="{8409D9C4-C53B-4025-8638-36D6DE493355}" srcOrd="4" destOrd="0" presId="urn:microsoft.com/office/officeart/2005/8/layout/vList2"/>
    <dgm:cxn modelId="{E1AC217B-9188-4B7F-A776-D4EC12144F89}" type="presParOf" srcId="{56E9D22F-0434-4B6C-A851-BF7F384836FC}" destId="{D8DCF642-762F-45E8-A07A-C1D96E22F702}" srcOrd="5" destOrd="0" presId="urn:microsoft.com/office/officeart/2005/8/layout/vList2"/>
    <dgm:cxn modelId="{D3AC9C4D-5AAC-4067-9255-45A68B7477C4}" type="presParOf" srcId="{56E9D22F-0434-4B6C-A851-BF7F384836FC}" destId="{0F6A54AF-BBC6-4FE3-B8EE-6AE1FCCD57E2}" srcOrd="6" destOrd="0" presId="urn:microsoft.com/office/officeart/2005/8/layout/vList2"/>
    <dgm:cxn modelId="{979F7995-F826-44C9-BBFC-5F5A1C9F7D2B}" type="presParOf" srcId="{56E9D22F-0434-4B6C-A851-BF7F384836FC}" destId="{D29449CE-8E35-4881-B03F-FC901F061F7C}" srcOrd="7" destOrd="0" presId="urn:microsoft.com/office/officeart/2005/8/layout/vList2"/>
    <dgm:cxn modelId="{40AB49DA-47C3-4232-9FA0-C2D603B31B67}" type="presParOf" srcId="{56E9D22F-0434-4B6C-A851-BF7F384836FC}" destId="{DFD1E489-990E-48D5-B190-97D7594853F1}" srcOrd="8" destOrd="0" presId="urn:microsoft.com/office/officeart/2005/8/layout/vList2"/>
    <dgm:cxn modelId="{D29675C1-C857-41A0-B225-77BE7F3A3886}" type="presParOf" srcId="{56E9D22F-0434-4B6C-A851-BF7F384836FC}" destId="{8D77187A-EBB6-4A28-98B2-F455C028BE2C}" srcOrd="9" destOrd="0" presId="urn:microsoft.com/office/officeart/2005/8/layout/vList2"/>
    <dgm:cxn modelId="{E89634BD-24FA-4865-892E-BE28A9396DE1}" type="presParOf" srcId="{56E9D22F-0434-4B6C-A851-BF7F384836FC}" destId="{CA2EBD29-7809-4985-89F1-845E0F6FAB8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EC69536-30F8-457B-B87B-1173B98DF6F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77D8B9B-1816-4DCF-A5C8-F825CF87C013}">
      <dgm:prSet/>
      <dgm:spPr/>
      <dgm:t>
        <a:bodyPr/>
        <a:lstStyle/>
        <a:p>
          <a:r>
            <a:rPr lang="en-US">
              <a:solidFill>
                <a:schemeClr val="bg1"/>
              </a:solidFill>
            </a:rPr>
            <a:t>Uses custom endpoint configurations</a:t>
          </a:r>
        </a:p>
      </dgm:t>
    </dgm:pt>
    <dgm:pt modelId="{1C8897F9-042C-4F9F-BD33-6FF5E48822EE}" type="parTrans" cxnId="{4BA834DC-F9E6-4B82-A5B3-BE2F5C17D446}">
      <dgm:prSet/>
      <dgm:spPr/>
      <dgm:t>
        <a:bodyPr/>
        <a:lstStyle/>
        <a:p>
          <a:endParaRPr lang="en-US">
            <a:solidFill>
              <a:schemeClr val="bg1"/>
            </a:solidFill>
          </a:endParaRPr>
        </a:p>
      </dgm:t>
    </dgm:pt>
    <dgm:pt modelId="{959B1878-5764-47D3-9D9C-D3BEDDA0C502}" type="sibTrans" cxnId="{4BA834DC-F9E6-4B82-A5B3-BE2F5C17D446}">
      <dgm:prSet/>
      <dgm:spPr/>
      <dgm:t>
        <a:bodyPr/>
        <a:lstStyle/>
        <a:p>
          <a:endParaRPr lang="en-US">
            <a:solidFill>
              <a:schemeClr val="bg1"/>
            </a:solidFill>
          </a:endParaRPr>
        </a:p>
      </dgm:t>
    </dgm:pt>
    <dgm:pt modelId="{4CC718EC-AF2A-4730-A97A-E139F0CD6BDF}">
      <dgm:prSet/>
      <dgm:spPr/>
      <dgm:t>
        <a:bodyPr/>
        <a:lstStyle/>
        <a:p>
          <a:r>
            <a:rPr lang="en-US">
              <a:solidFill>
                <a:schemeClr val="bg1"/>
              </a:solidFill>
            </a:rPr>
            <a:t>Enable multi-hop remoting</a:t>
          </a:r>
        </a:p>
      </dgm:t>
    </dgm:pt>
    <dgm:pt modelId="{CF530424-C37D-4FDC-AAD6-BA78C750BC0C}" type="parTrans" cxnId="{06E5E915-283B-4C2D-B88A-10544D4BAE30}">
      <dgm:prSet/>
      <dgm:spPr/>
      <dgm:t>
        <a:bodyPr/>
        <a:lstStyle/>
        <a:p>
          <a:endParaRPr lang="en-US">
            <a:solidFill>
              <a:schemeClr val="bg1"/>
            </a:solidFill>
          </a:endParaRPr>
        </a:p>
      </dgm:t>
    </dgm:pt>
    <dgm:pt modelId="{3165F8F0-9A28-475D-8618-93249B6FEC3F}" type="sibTrans" cxnId="{06E5E915-283B-4C2D-B88A-10544D4BAE30}">
      <dgm:prSet/>
      <dgm:spPr/>
      <dgm:t>
        <a:bodyPr/>
        <a:lstStyle/>
        <a:p>
          <a:endParaRPr lang="en-US">
            <a:solidFill>
              <a:schemeClr val="bg1"/>
            </a:solidFill>
          </a:endParaRPr>
        </a:p>
      </dgm:t>
    </dgm:pt>
    <dgm:pt modelId="{EC8D5E06-8B94-40C8-B433-43C7F60B6BB4}">
      <dgm:prSet/>
      <dgm:spPr/>
      <dgm:t>
        <a:bodyPr/>
        <a:lstStyle/>
        <a:p>
          <a:r>
            <a:rPr lang="en-US">
              <a:solidFill>
                <a:schemeClr val="bg1"/>
              </a:solidFill>
            </a:rPr>
            <a:t>Mutual Authentication</a:t>
          </a:r>
        </a:p>
      </dgm:t>
    </dgm:pt>
    <dgm:pt modelId="{C1C5B59E-BF89-4347-85CF-463280647331}" type="parTrans" cxnId="{5ACB257C-D6D7-4E5C-B814-E39070547F39}">
      <dgm:prSet/>
      <dgm:spPr/>
      <dgm:t>
        <a:bodyPr/>
        <a:lstStyle/>
        <a:p>
          <a:endParaRPr lang="en-US">
            <a:solidFill>
              <a:schemeClr val="bg1"/>
            </a:solidFill>
          </a:endParaRPr>
        </a:p>
      </dgm:t>
    </dgm:pt>
    <dgm:pt modelId="{A9880B77-8E5F-4672-928F-B8E062ED7BCA}" type="sibTrans" cxnId="{5ACB257C-D6D7-4E5C-B814-E39070547F39}">
      <dgm:prSet/>
      <dgm:spPr/>
      <dgm:t>
        <a:bodyPr/>
        <a:lstStyle/>
        <a:p>
          <a:endParaRPr lang="en-US">
            <a:solidFill>
              <a:schemeClr val="bg1"/>
            </a:solidFill>
          </a:endParaRPr>
        </a:p>
      </dgm:t>
    </dgm:pt>
    <dgm:pt modelId="{35C4E109-3494-4A8F-9ED1-EE9DFCFDC9B0}">
      <dgm:prSet/>
      <dgm:spPr/>
      <dgm:t>
        <a:bodyPr/>
        <a:lstStyle/>
        <a:p>
          <a:r>
            <a:rPr lang="en-US">
              <a:solidFill>
                <a:schemeClr val="bg1"/>
              </a:solidFill>
            </a:rPr>
            <a:t>Mutual authentication via SSL</a:t>
          </a:r>
        </a:p>
      </dgm:t>
    </dgm:pt>
    <dgm:pt modelId="{BA6166D6-C696-42A5-B67F-90649BAED0E3}" type="parTrans" cxnId="{D5AE670D-93E4-4012-AEAB-4CEC0EC46685}">
      <dgm:prSet/>
      <dgm:spPr/>
      <dgm:t>
        <a:bodyPr/>
        <a:lstStyle/>
        <a:p>
          <a:endParaRPr lang="en-US">
            <a:solidFill>
              <a:schemeClr val="bg1"/>
            </a:solidFill>
          </a:endParaRPr>
        </a:p>
      </dgm:t>
    </dgm:pt>
    <dgm:pt modelId="{07FFC514-8207-4366-A80B-69F8C4E6CB0D}" type="sibTrans" cxnId="{D5AE670D-93E4-4012-AEAB-4CEC0EC46685}">
      <dgm:prSet/>
      <dgm:spPr/>
      <dgm:t>
        <a:bodyPr/>
        <a:lstStyle/>
        <a:p>
          <a:endParaRPr lang="en-US">
            <a:solidFill>
              <a:schemeClr val="bg1"/>
            </a:solidFill>
          </a:endParaRPr>
        </a:p>
      </dgm:t>
    </dgm:pt>
    <dgm:pt modelId="{CE684B95-400B-4A2E-977F-878B375B1E42}">
      <dgm:prSet/>
      <dgm:spPr/>
      <dgm:t>
        <a:bodyPr/>
        <a:lstStyle/>
        <a:p>
          <a:r>
            <a:rPr lang="en-US">
              <a:solidFill>
                <a:schemeClr val="bg1"/>
              </a:solidFill>
            </a:rPr>
            <a:t>TrustedHosts</a:t>
          </a:r>
        </a:p>
      </dgm:t>
    </dgm:pt>
    <dgm:pt modelId="{7BCA0379-3859-4162-A9A3-3035B7D10488}" type="parTrans" cxnId="{282C7B0A-27BD-4781-878E-AC08C94DF204}">
      <dgm:prSet/>
      <dgm:spPr/>
      <dgm:t>
        <a:bodyPr/>
        <a:lstStyle/>
        <a:p>
          <a:endParaRPr lang="en-US">
            <a:solidFill>
              <a:schemeClr val="bg1"/>
            </a:solidFill>
          </a:endParaRPr>
        </a:p>
      </dgm:t>
    </dgm:pt>
    <dgm:pt modelId="{2887ED35-FD30-4E40-BB11-C778F02BB9AC}" type="sibTrans" cxnId="{282C7B0A-27BD-4781-878E-AC08C94DF204}">
      <dgm:prSet/>
      <dgm:spPr/>
      <dgm:t>
        <a:bodyPr/>
        <a:lstStyle/>
        <a:p>
          <a:endParaRPr lang="en-US">
            <a:solidFill>
              <a:schemeClr val="bg1"/>
            </a:solidFill>
          </a:endParaRPr>
        </a:p>
      </dgm:t>
    </dgm:pt>
    <dgm:pt modelId="{C9228C84-66E6-478B-92FC-55F8AA284689}" type="pres">
      <dgm:prSet presAssocID="{8EC69536-30F8-457B-B87B-1173B98DF6FE}" presName="linear" presStyleCnt="0">
        <dgm:presLayoutVars>
          <dgm:animLvl val="lvl"/>
          <dgm:resizeHandles val="exact"/>
        </dgm:presLayoutVars>
      </dgm:prSet>
      <dgm:spPr/>
    </dgm:pt>
    <dgm:pt modelId="{E693BB23-73BB-434E-AEEA-9899787EDD39}" type="pres">
      <dgm:prSet presAssocID="{277D8B9B-1816-4DCF-A5C8-F825CF87C013}" presName="parentText" presStyleLbl="node1" presStyleIdx="0" presStyleCnt="5">
        <dgm:presLayoutVars>
          <dgm:chMax val="0"/>
          <dgm:bulletEnabled val="1"/>
        </dgm:presLayoutVars>
      </dgm:prSet>
      <dgm:spPr/>
    </dgm:pt>
    <dgm:pt modelId="{F249D1A2-CCDB-4B42-8D88-84D75C029F86}" type="pres">
      <dgm:prSet presAssocID="{959B1878-5764-47D3-9D9C-D3BEDDA0C502}" presName="spacer" presStyleCnt="0"/>
      <dgm:spPr/>
    </dgm:pt>
    <dgm:pt modelId="{29143A34-9386-45D1-95E9-3075888C52CD}" type="pres">
      <dgm:prSet presAssocID="{4CC718EC-AF2A-4730-A97A-E139F0CD6BDF}" presName="parentText" presStyleLbl="node1" presStyleIdx="1" presStyleCnt="5">
        <dgm:presLayoutVars>
          <dgm:chMax val="0"/>
          <dgm:bulletEnabled val="1"/>
        </dgm:presLayoutVars>
      </dgm:prSet>
      <dgm:spPr/>
    </dgm:pt>
    <dgm:pt modelId="{44B9F22A-DD4C-4F6E-BD12-75EC713A4077}" type="pres">
      <dgm:prSet presAssocID="{3165F8F0-9A28-475D-8618-93249B6FEC3F}" presName="spacer" presStyleCnt="0"/>
      <dgm:spPr/>
    </dgm:pt>
    <dgm:pt modelId="{DBFA7F34-E3E3-4ACA-AB3F-D1D59B5240A7}" type="pres">
      <dgm:prSet presAssocID="{EC8D5E06-8B94-40C8-B433-43C7F60B6BB4}" presName="parentText" presStyleLbl="node1" presStyleIdx="2" presStyleCnt="5">
        <dgm:presLayoutVars>
          <dgm:chMax val="0"/>
          <dgm:bulletEnabled val="1"/>
        </dgm:presLayoutVars>
      </dgm:prSet>
      <dgm:spPr/>
    </dgm:pt>
    <dgm:pt modelId="{F7D3F866-0A00-4643-B9A6-56D5A223A3BD}" type="pres">
      <dgm:prSet presAssocID="{A9880B77-8E5F-4672-928F-B8E062ED7BCA}" presName="spacer" presStyleCnt="0"/>
      <dgm:spPr/>
    </dgm:pt>
    <dgm:pt modelId="{3AAC9F1A-0931-4551-8EDE-F7A4B863D761}" type="pres">
      <dgm:prSet presAssocID="{35C4E109-3494-4A8F-9ED1-EE9DFCFDC9B0}" presName="parentText" presStyleLbl="node1" presStyleIdx="3" presStyleCnt="5">
        <dgm:presLayoutVars>
          <dgm:chMax val="0"/>
          <dgm:bulletEnabled val="1"/>
        </dgm:presLayoutVars>
      </dgm:prSet>
      <dgm:spPr/>
    </dgm:pt>
    <dgm:pt modelId="{FC772575-7CC8-4072-8D1B-C1494CFD9AA6}" type="pres">
      <dgm:prSet presAssocID="{07FFC514-8207-4366-A80B-69F8C4E6CB0D}" presName="spacer" presStyleCnt="0"/>
      <dgm:spPr/>
    </dgm:pt>
    <dgm:pt modelId="{2489F57C-4A85-4CF1-8EDE-512FB3712806}" type="pres">
      <dgm:prSet presAssocID="{CE684B95-400B-4A2E-977F-878B375B1E42}" presName="parentText" presStyleLbl="node1" presStyleIdx="4" presStyleCnt="5">
        <dgm:presLayoutVars>
          <dgm:chMax val="0"/>
          <dgm:bulletEnabled val="1"/>
        </dgm:presLayoutVars>
      </dgm:prSet>
      <dgm:spPr/>
    </dgm:pt>
  </dgm:ptLst>
  <dgm:cxnLst>
    <dgm:cxn modelId="{55C29D05-DA2C-4D23-BF47-76092C86513B}" type="presOf" srcId="{35C4E109-3494-4A8F-9ED1-EE9DFCFDC9B0}" destId="{3AAC9F1A-0931-4551-8EDE-F7A4B863D761}" srcOrd="0" destOrd="0" presId="urn:microsoft.com/office/officeart/2005/8/layout/vList2"/>
    <dgm:cxn modelId="{1795DA08-56BF-4A16-A92E-2D3A0D0F6AD1}" type="presOf" srcId="{CE684B95-400B-4A2E-977F-878B375B1E42}" destId="{2489F57C-4A85-4CF1-8EDE-512FB3712806}" srcOrd="0" destOrd="0" presId="urn:microsoft.com/office/officeart/2005/8/layout/vList2"/>
    <dgm:cxn modelId="{282C7B0A-27BD-4781-878E-AC08C94DF204}" srcId="{8EC69536-30F8-457B-B87B-1173B98DF6FE}" destId="{CE684B95-400B-4A2E-977F-878B375B1E42}" srcOrd="4" destOrd="0" parTransId="{7BCA0379-3859-4162-A9A3-3035B7D10488}" sibTransId="{2887ED35-FD30-4E40-BB11-C778F02BB9AC}"/>
    <dgm:cxn modelId="{D5AE670D-93E4-4012-AEAB-4CEC0EC46685}" srcId="{8EC69536-30F8-457B-B87B-1173B98DF6FE}" destId="{35C4E109-3494-4A8F-9ED1-EE9DFCFDC9B0}" srcOrd="3" destOrd="0" parTransId="{BA6166D6-C696-42A5-B67F-90649BAED0E3}" sibTransId="{07FFC514-8207-4366-A80B-69F8C4E6CB0D}"/>
    <dgm:cxn modelId="{06E5E915-283B-4C2D-B88A-10544D4BAE30}" srcId="{8EC69536-30F8-457B-B87B-1173B98DF6FE}" destId="{4CC718EC-AF2A-4730-A97A-E139F0CD6BDF}" srcOrd="1" destOrd="0" parTransId="{CF530424-C37D-4FDC-AAD6-BA78C750BC0C}" sibTransId="{3165F8F0-9A28-475D-8618-93249B6FEC3F}"/>
    <dgm:cxn modelId="{75618A20-0FDC-41F0-93D8-EEB8231F9DB5}" type="presOf" srcId="{277D8B9B-1816-4DCF-A5C8-F825CF87C013}" destId="{E693BB23-73BB-434E-AEEA-9899787EDD39}" srcOrd="0" destOrd="0" presId="urn:microsoft.com/office/officeart/2005/8/layout/vList2"/>
    <dgm:cxn modelId="{F3BE1B37-0A3D-4F22-A4D3-DDFC42FC2004}" type="presOf" srcId="{8EC69536-30F8-457B-B87B-1173B98DF6FE}" destId="{C9228C84-66E6-478B-92FC-55F8AA284689}" srcOrd="0" destOrd="0" presId="urn:microsoft.com/office/officeart/2005/8/layout/vList2"/>
    <dgm:cxn modelId="{5ACB257C-D6D7-4E5C-B814-E39070547F39}" srcId="{8EC69536-30F8-457B-B87B-1173B98DF6FE}" destId="{EC8D5E06-8B94-40C8-B433-43C7F60B6BB4}" srcOrd="2" destOrd="0" parTransId="{C1C5B59E-BF89-4347-85CF-463280647331}" sibTransId="{A9880B77-8E5F-4672-928F-B8E062ED7BCA}"/>
    <dgm:cxn modelId="{E43E0CD5-63B6-43A2-9756-48B5C392AC01}" type="presOf" srcId="{4CC718EC-AF2A-4730-A97A-E139F0CD6BDF}" destId="{29143A34-9386-45D1-95E9-3075888C52CD}" srcOrd="0" destOrd="0" presId="urn:microsoft.com/office/officeart/2005/8/layout/vList2"/>
    <dgm:cxn modelId="{4BA834DC-F9E6-4B82-A5B3-BE2F5C17D446}" srcId="{8EC69536-30F8-457B-B87B-1173B98DF6FE}" destId="{277D8B9B-1816-4DCF-A5C8-F825CF87C013}" srcOrd="0" destOrd="0" parTransId="{1C8897F9-042C-4F9F-BD33-6FF5E48822EE}" sibTransId="{959B1878-5764-47D3-9D9C-D3BEDDA0C502}"/>
    <dgm:cxn modelId="{46BC38F8-E56B-4263-A1FE-07ADC22A1904}" type="presOf" srcId="{EC8D5E06-8B94-40C8-B433-43C7F60B6BB4}" destId="{DBFA7F34-E3E3-4ACA-AB3F-D1D59B5240A7}" srcOrd="0" destOrd="0" presId="urn:microsoft.com/office/officeart/2005/8/layout/vList2"/>
    <dgm:cxn modelId="{98C21ACF-28A1-43A0-BE44-3DEF8AE90C1F}" type="presParOf" srcId="{C9228C84-66E6-478B-92FC-55F8AA284689}" destId="{E693BB23-73BB-434E-AEEA-9899787EDD39}" srcOrd="0" destOrd="0" presId="urn:microsoft.com/office/officeart/2005/8/layout/vList2"/>
    <dgm:cxn modelId="{E8505B49-2F11-4987-B0B6-6EF371BDB235}" type="presParOf" srcId="{C9228C84-66E6-478B-92FC-55F8AA284689}" destId="{F249D1A2-CCDB-4B42-8D88-84D75C029F86}" srcOrd="1" destOrd="0" presId="urn:microsoft.com/office/officeart/2005/8/layout/vList2"/>
    <dgm:cxn modelId="{72269D5E-8CB1-4DFB-95AE-F8F66D887ED3}" type="presParOf" srcId="{C9228C84-66E6-478B-92FC-55F8AA284689}" destId="{29143A34-9386-45D1-95E9-3075888C52CD}" srcOrd="2" destOrd="0" presId="urn:microsoft.com/office/officeart/2005/8/layout/vList2"/>
    <dgm:cxn modelId="{04189941-DD96-4D75-8A38-49102B31A64A}" type="presParOf" srcId="{C9228C84-66E6-478B-92FC-55F8AA284689}" destId="{44B9F22A-DD4C-4F6E-BD12-75EC713A4077}" srcOrd="3" destOrd="0" presId="urn:microsoft.com/office/officeart/2005/8/layout/vList2"/>
    <dgm:cxn modelId="{D0D9F613-BB39-4F8E-BD17-72F9B5B3CB9C}" type="presParOf" srcId="{C9228C84-66E6-478B-92FC-55F8AA284689}" destId="{DBFA7F34-E3E3-4ACA-AB3F-D1D59B5240A7}" srcOrd="4" destOrd="0" presId="urn:microsoft.com/office/officeart/2005/8/layout/vList2"/>
    <dgm:cxn modelId="{E9D48A53-5465-491F-9143-7C55FC94034B}" type="presParOf" srcId="{C9228C84-66E6-478B-92FC-55F8AA284689}" destId="{F7D3F866-0A00-4643-B9A6-56D5A223A3BD}" srcOrd="5" destOrd="0" presId="urn:microsoft.com/office/officeart/2005/8/layout/vList2"/>
    <dgm:cxn modelId="{FFC10E72-A486-44FA-99C4-26A49900A0AD}" type="presParOf" srcId="{C9228C84-66E6-478B-92FC-55F8AA284689}" destId="{3AAC9F1A-0931-4551-8EDE-F7A4B863D761}" srcOrd="6" destOrd="0" presId="urn:microsoft.com/office/officeart/2005/8/layout/vList2"/>
    <dgm:cxn modelId="{5D91055A-CA41-45F7-AB2B-D4FB25319A48}" type="presParOf" srcId="{C9228C84-66E6-478B-92FC-55F8AA284689}" destId="{FC772575-7CC8-4072-8D1B-C1494CFD9AA6}" srcOrd="7" destOrd="0" presId="urn:microsoft.com/office/officeart/2005/8/layout/vList2"/>
    <dgm:cxn modelId="{0D4D2C92-7200-47A8-9926-A44302EBC8C9}" type="presParOf" srcId="{C9228C84-66E6-478B-92FC-55F8AA284689}" destId="{2489F57C-4A85-4CF1-8EDE-512FB37128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92F0CE7-531B-4DD6-AA73-9409D914AA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CE7D2F8-E713-4AAF-AF57-9993B97D6060}">
      <dgm:prSet phldrT="[Text]" custT="1"/>
      <dgm:spPr/>
      <dgm:t>
        <a:bodyPr/>
        <a:lstStyle/>
        <a:p>
          <a:r>
            <a:rPr lang="en-US" sz="2000">
              <a:solidFill>
                <a:schemeClr val="bg1"/>
              </a:solidFill>
            </a:rPr>
            <a:t>$session = new-pssession -comp server-r2</a:t>
          </a:r>
        </a:p>
      </dgm:t>
    </dgm:pt>
    <dgm:pt modelId="{3175027F-A12D-45F3-A6C1-878408E33C7C}" type="parTrans" cxnId="{EF85DC0A-86C8-4F2E-B11C-A8EC13E958F4}">
      <dgm:prSet/>
      <dgm:spPr/>
      <dgm:t>
        <a:bodyPr/>
        <a:lstStyle/>
        <a:p>
          <a:endParaRPr lang="en-US" sz="2000">
            <a:solidFill>
              <a:schemeClr val="bg1"/>
            </a:solidFill>
          </a:endParaRPr>
        </a:p>
      </dgm:t>
    </dgm:pt>
    <dgm:pt modelId="{98B7F7C9-827D-4097-9091-3FA0749FE4AC}" type="sibTrans" cxnId="{EF85DC0A-86C8-4F2E-B11C-A8EC13E958F4}">
      <dgm:prSet/>
      <dgm:spPr/>
      <dgm:t>
        <a:bodyPr/>
        <a:lstStyle/>
        <a:p>
          <a:endParaRPr lang="en-US" sz="2000">
            <a:solidFill>
              <a:schemeClr val="bg1"/>
            </a:solidFill>
          </a:endParaRPr>
        </a:p>
      </dgm:t>
    </dgm:pt>
    <dgm:pt modelId="{3DE6B29B-9AC5-4919-882A-C172D47CB9B1}">
      <dgm:prSet custT="1"/>
      <dgm:spPr/>
      <dgm:t>
        <a:bodyPr/>
        <a:lstStyle/>
        <a:p>
          <a:r>
            <a:rPr lang="en-US" sz="2000" dirty="0">
              <a:solidFill>
                <a:schemeClr val="tx1"/>
              </a:solidFill>
            </a:rPr>
            <a:t>Establish a remote connection to server with </a:t>
          </a:r>
          <a:r>
            <a:rPr lang="en-US" sz="2000" dirty="0" err="1">
              <a:solidFill>
                <a:schemeClr val="tx1"/>
              </a:solidFill>
            </a:rPr>
            <a:t>ADTools</a:t>
          </a:r>
          <a:r>
            <a:rPr lang="en-US" sz="2000" dirty="0">
              <a:solidFill>
                <a:schemeClr val="tx1"/>
              </a:solidFill>
            </a:rPr>
            <a:t> installed</a:t>
          </a:r>
        </a:p>
      </dgm:t>
    </dgm:pt>
    <dgm:pt modelId="{2C541D07-3744-4A3D-8373-DE73A53946B4}" type="parTrans" cxnId="{09F9EF57-0E15-4AA1-80F5-2820337A7177}">
      <dgm:prSet/>
      <dgm:spPr/>
      <dgm:t>
        <a:bodyPr/>
        <a:lstStyle/>
        <a:p>
          <a:endParaRPr lang="en-US" sz="2000">
            <a:solidFill>
              <a:schemeClr val="bg1"/>
            </a:solidFill>
          </a:endParaRPr>
        </a:p>
      </dgm:t>
    </dgm:pt>
    <dgm:pt modelId="{0E9F37A9-F5F5-426A-B531-B2B97AFBF581}" type="sibTrans" cxnId="{09F9EF57-0E15-4AA1-80F5-2820337A7177}">
      <dgm:prSet/>
      <dgm:spPr/>
      <dgm:t>
        <a:bodyPr/>
        <a:lstStyle/>
        <a:p>
          <a:endParaRPr lang="en-US" sz="2000">
            <a:solidFill>
              <a:schemeClr val="bg1"/>
            </a:solidFill>
          </a:endParaRPr>
        </a:p>
      </dgm:t>
    </dgm:pt>
    <dgm:pt modelId="{51232765-83D1-479E-8CE0-751B6227A9A5}">
      <dgm:prSet custT="1"/>
      <dgm:spPr/>
      <dgm:t>
        <a:bodyPr/>
        <a:lstStyle/>
        <a:p>
          <a:r>
            <a:rPr lang="en-US" sz="2000">
              <a:solidFill>
                <a:schemeClr val="bg1"/>
              </a:solidFill>
            </a:rPr>
            <a:t>invoke-command -command { import-module activedirectory } session $session</a:t>
          </a:r>
        </a:p>
      </dgm:t>
    </dgm:pt>
    <dgm:pt modelId="{303EEE40-F5F2-4947-8B95-337F392CE797}" type="parTrans" cxnId="{355BF597-384E-4A7C-B124-FBE2681F1B7A}">
      <dgm:prSet/>
      <dgm:spPr/>
      <dgm:t>
        <a:bodyPr/>
        <a:lstStyle/>
        <a:p>
          <a:endParaRPr lang="en-US" sz="2000">
            <a:solidFill>
              <a:schemeClr val="bg1"/>
            </a:solidFill>
          </a:endParaRPr>
        </a:p>
      </dgm:t>
    </dgm:pt>
    <dgm:pt modelId="{352139F8-080A-4875-A968-9DC9BB2E1491}" type="sibTrans" cxnId="{355BF597-384E-4A7C-B124-FBE2681F1B7A}">
      <dgm:prSet/>
      <dgm:spPr/>
      <dgm:t>
        <a:bodyPr/>
        <a:lstStyle/>
        <a:p>
          <a:endParaRPr lang="en-US" sz="2000">
            <a:solidFill>
              <a:schemeClr val="bg1"/>
            </a:solidFill>
          </a:endParaRPr>
        </a:p>
      </dgm:t>
    </dgm:pt>
    <dgm:pt modelId="{254D996B-20DB-4152-82F1-418424B79294}">
      <dgm:prSet custT="1"/>
      <dgm:spPr/>
      <dgm:t>
        <a:bodyPr/>
        <a:lstStyle/>
        <a:p>
          <a:r>
            <a:rPr lang="en-US" sz="2000" dirty="0">
              <a:solidFill>
                <a:schemeClr val="tx1"/>
              </a:solidFill>
            </a:rPr>
            <a:t>Tell the remote computer to load the AD module</a:t>
          </a:r>
        </a:p>
      </dgm:t>
    </dgm:pt>
    <dgm:pt modelId="{31B26A82-41B8-4AB9-9893-E18A1D07AED2}" type="parTrans" cxnId="{79447360-E354-4434-A075-CE694F0C82A6}">
      <dgm:prSet/>
      <dgm:spPr/>
      <dgm:t>
        <a:bodyPr/>
        <a:lstStyle/>
        <a:p>
          <a:endParaRPr lang="en-US" sz="2000">
            <a:solidFill>
              <a:schemeClr val="bg1"/>
            </a:solidFill>
          </a:endParaRPr>
        </a:p>
      </dgm:t>
    </dgm:pt>
    <dgm:pt modelId="{2A3058D0-AB13-4055-8F3A-6888526137BE}" type="sibTrans" cxnId="{79447360-E354-4434-A075-CE694F0C82A6}">
      <dgm:prSet/>
      <dgm:spPr/>
      <dgm:t>
        <a:bodyPr/>
        <a:lstStyle/>
        <a:p>
          <a:endParaRPr lang="en-US" sz="2000">
            <a:solidFill>
              <a:schemeClr val="bg1"/>
            </a:solidFill>
          </a:endParaRPr>
        </a:p>
      </dgm:t>
    </dgm:pt>
    <dgm:pt modelId="{7A6B899C-40A8-471F-9D6D-8BF57507915B}">
      <dgm:prSet custT="1"/>
      <dgm:spPr/>
      <dgm:t>
        <a:bodyPr/>
        <a:lstStyle/>
        <a:p>
          <a:r>
            <a:rPr lang="en-US" sz="2000">
              <a:solidFill>
                <a:schemeClr val="bg1"/>
              </a:solidFill>
            </a:rPr>
            <a:t>import-pssession -session $session -module activedirectory -prefix rem</a:t>
          </a:r>
        </a:p>
      </dgm:t>
    </dgm:pt>
    <dgm:pt modelId="{1AC8BC13-8752-43D0-85C4-537E6B316D6E}" type="parTrans" cxnId="{2A458010-6F20-48D3-9226-8B1C0B5E50D3}">
      <dgm:prSet/>
      <dgm:spPr/>
      <dgm:t>
        <a:bodyPr/>
        <a:lstStyle/>
        <a:p>
          <a:endParaRPr lang="en-US" sz="2000">
            <a:solidFill>
              <a:schemeClr val="bg1"/>
            </a:solidFill>
          </a:endParaRPr>
        </a:p>
      </dgm:t>
    </dgm:pt>
    <dgm:pt modelId="{44F2BAC2-A9AB-4F58-A2B2-96A9F5240F69}" type="sibTrans" cxnId="{2A458010-6F20-48D3-9226-8B1C0B5E50D3}">
      <dgm:prSet/>
      <dgm:spPr/>
      <dgm:t>
        <a:bodyPr/>
        <a:lstStyle/>
        <a:p>
          <a:endParaRPr lang="en-US" sz="2000">
            <a:solidFill>
              <a:schemeClr val="bg1"/>
            </a:solidFill>
          </a:endParaRPr>
        </a:p>
      </dgm:t>
    </dgm:pt>
    <dgm:pt modelId="{F81620F8-625E-4A71-AC60-DD85595BC1CB}">
      <dgm:prSet custT="1"/>
      <dgm:spPr/>
      <dgm:t>
        <a:bodyPr/>
        <a:lstStyle/>
        <a:p>
          <a:r>
            <a:rPr lang="en-US" sz="2000" dirty="0">
              <a:solidFill>
                <a:schemeClr val="tx1"/>
              </a:solidFill>
            </a:rPr>
            <a:t>import the AD PowerShell Module and prefix the commands with rem</a:t>
          </a:r>
        </a:p>
      </dgm:t>
    </dgm:pt>
    <dgm:pt modelId="{59632F49-FDB9-4A37-8F4F-9D6C0CDB68E7}" type="parTrans" cxnId="{90304B9C-EAC8-45F3-82A0-4F0CEEDD7A4D}">
      <dgm:prSet/>
      <dgm:spPr/>
      <dgm:t>
        <a:bodyPr/>
        <a:lstStyle/>
        <a:p>
          <a:endParaRPr lang="en-US" sz="2000">
            <a:solidFill>
              <a:schemeClr val="bg1"/>
            </a:solidFill>
          </a:endParaRPr>
        </a:p>
      </dgm:t>
    </dgm:pt>
    <dgm:pt modelId="{D79056CD-91A4-42EC-9A46-18A63FF2C995}" type="sibTrans" cxnId="{90304B9C-EAC8-45F3-82A0-4F0CEEDD7A4D}">
      <dgm:prSet/>
      <dgm:spPr/>
      <dgm:t>
        <a:bodyPr/>
        <a:lstStyle/>
        <a:p>
          <a:endParaRPr lang="en-US" sz="2000">
            <a:solidFill>
              <a:schemeClr val="bg1"/>
            </a:solidFill>
          </a:endParaRPr>
        </a:p>
      </dgm:t>
    </dgm:pt>
    <dgm:pt modelId="{D564299B-EE0B-4907-9446-C47F08E6B45F}" type="pres">
      <dgm:prSet presAssocID="{492F0CE7-531B-4DD6-AA73-9409D914AA24}" presName="linear" presStyleCnt="0">
        <dgm:presLayoutVars>
          <dgm:animLvl val="lvl"/>
          <dgm:resizeHandles val="exact"/>
        </dgm:presLayoutVars>
      </dgm:prSet>
      <dgm:spPr/>
    </dgm:pt>
    <dgm:pt modelId="{6EAC9895-54B3-4A23-9547-8EE52C53BC85}" type="pres">
      <dgm:prSet presAssocID="{BCE7D2F8-E713-4AAF-AF57-9993B97D6060}" presName="parentText" presStyleLbl="node1" presStyleIdx="0" presStyleCnt="3">
        <dgm:presLayoutVars>
          <dgm:chMax val="0"/>
          <dgm:bulletEnabled val="1"/>
        </dgm:presLayoutVars>
      </dgm:prSet>
      <dgm:spPr/>
    </dgm:pt>
    <dgm:pt modelId="{D5F6987B-CCC5-46EC-B128-D1F8230684D6}" type="pres">
      <dgm:prSet presAssocID="{BCE7D2F8-E713-4AAF-AF57-9993B97D6060}" presName="childText" presStyleLbl="revTx" presStyleIdx="0" presStyleCnt="3">
        <dgm:presLayoutVars>
          <dgm:bulletEnabled val="1"/>
        </dgm:presLayoutVars>
      </dgm:prSet>
      <dgm:spPr/>
    </dgm:pt>
    <dgm:pt modelId="{08E77759-BA8C-4920-86B3-D9A64BF369F2}" type="pres">
      <dgm:prSet presAssocID="{51232765-83D1-479E-8CE0-751B6227A9A5}" presName="parentText" presStyleLbl="node1" presStyleIdx="1" presStyleCnt="3">
        <dgm:presLayoutVars>
          <dgm:chMax val="0"/>
          <dgm:bulletEnabled val="1"/>
        </dgm:presLayoutVars>
      </dgm:prSet>
      <dgm:spPr/>
    </dgm:pt>
    <dgm:pt modelId="{CF13EF87-5E92-4EDB-91BC-B49FBDCA185F}" type="pres">
      <dgm:prSet presAssocID="{51232765-83D1-479E-8CE0-751B6227A9A5}" presName="childText" presStyleLbl="revTx" presStyleIdx="1" presStyleCnt="3">
        <dgm:presLayoutVars>
          <dgm:bulletEnabled val="1"/>
        </dgm:presLayoutVars>
      </dgm:prSet>
      <dgm:spPr/>
    </dgm:pt>
    <dgm:pt modelId="{E8E6642F-7966-46BD-9B03-20E4E1789845}" type="pres">
      <dgm:prSet presAssocID="{7A6B899C-40A8-471F-9D6D-8BF57507915B}" presName="parentText" presStyleLbl="node1" presStyleIdx="2" presStyleCnt="3">
        <dgm:presLayoutVars>
          <dgm:chMax val="0"/>
          <dgm:bulletEnabled val="1"/>
        </dgm:presLayoutVars>
      </dgm:prSet>
      <dgm:spPr/>
    </dgm:pt>
    <dgm:pt modelId="{FB156E63-1991-49F2-9D85-5F670578391D}" type="pres">
      <dgm:prSet presAssocID="{7A6B899C-40A8-471F-9D6D-8BF57507915B}" presName="childText" presStyleLbl="revTx" presStyleIdx="2" presStyleCnt="3">
        <dgm:presLayoutVars>
          <dgm:bulletEnabled val="1"/>
        </dgm:presLayoutVars>
      </dgm:prSet>
      <dgm:spPr/>
    </dgm:pt>
  </dgm:ptLst>
  <dgm:cxnLst>
    <dgm:cxn modelId="{EF85DC0A-86C8-4F2E-B11C-A8EC13E958F4}" srcId="{492F0CE7-531B-4DD6-AA73-9409D914AA24}" destId="{BCE7D2F8-E713-4AAF-AF57-9993B97D6060}" srcOrd="0" destOrd="0" parTransId="{3175027F-A12D-45F3-A6C1-878408E33C7C}" sibTransId="{98B7F7C9-827D-4097-9091-3FA0749FE4AC}"/>
    <dgm:cxn modelId="{D4D6170B-AA1C-445D-98F6-C7FA73F9CB43}" type="presOf" srcId="{7A6B899C-40A8-471F-9D6D-8BF57507915B}" destId="{E8E6642F-7966-46BD-9B03-20E4E1789845}" srcOrd="0" destOrd="0" presId="urn:microsoft.com/office/officeart/2005/8/layout/vList2"/>
    <dgm:cxn modelId="{2A458010-6F20-48D3-9226-8B1C0B5E50D3}" srcId="{492F0CE7-531B-4DD6-AA73-9409D914AA24}" destId="{7A6B899C-40A8-471F-9D6D-8BF57507915B}" srcOrd="2" destOrd="0" parTransId="{1AC8BC13-8752-43D0-85C4-537E6B316D6E}" sibTransId="{44F2BAC2-A9AB-4F58-A2B2-96A9F5240F69}"/>
    <dgm:cxn modelId="{B9DFD134-A6AE-42D8-88EF-17605B9C2D08}" type="presOf" srcId="{3DE6B29B-9AC5-4919-882A-C172D47CB9B1}" destId="{D5F6987B-CCC5-46EC-B128-D1F8230684D6}" srcOrd="0" destOrd="0" presId="urn:microsoft.com/office/officeart/2005/8/layout/vList2"/>
    <dgm:cxn modelId="{79447360-E354-4434-A075-CE694F0C82A6}" srcId="{51232765-83D1-479E-8CE0-751B6227A9A5}" destId="{254D996B-20DB-4152-82F1-418424B79294}" srcOrd="0" destOrd="0" parTransId="{31B26A82-41B8-4AB9-9893-E18A1D07AED2}" sibTransId="{2A3058D0-AB13-4055-8F3A-6888526137BE}"/>
    <dgm:cxn modelId="{DB7CBA41-3474-4370-9A3B-0C2DDF3BBC76}" type="presOf" srcId="{F81620F8-625E-4A71-AC60-DD85595BC1CB}" destId="{FB156E63-1991-49F2-9D85-5F670578391D}" srcOrd="0" destOrd="0" presId="urn:microsoft.com/office/officeart/2005/8/layout/vList2"/>
    <dgm:cxn modelId="{09F9EF57-0E15-4AA1-80F5-2820337A7177}" srcId="{BCE7D2F8-E713-4AAF-AF57-9993B97D6060}" destId="{3DE6B29B-9AC5-4919-882A-C172D47CB9B1}" srcOrd="0" destOrd="0" parTransId="{2C541D07-3744-4A3D-8373-DE73A53946B4}" sibTransId="{0E9F37A9-F5F5-426A-B531-B2B97AFBF581}"/>
    <dgm:cxn modelId="{84898B87-55EB-4FB8-9C93-89EAA5739644}" type="presOf" srcId="{BCE7D2F8-E713-4AAF-AF57-9993B97D6060}" destId="{6EAC9895-54B3-4A23-9547-8EE52C53BC85}" srcOrd="0" destOrd="0" presId="urn:microsoft.com/office/officeart/2005/8/layout/vList2"/>
    <dgm:cxn modelId="{355BF597-384E-4A7C-B124-FBE2681F1B7A}" srcId="{492F0CE7-531B-4DD6-AA73-9409D914AA24}" destId="{51232765-83D1-479E-8CE0-751B6227A9A5}" srcOrd="1" destOrd="0" parTransId="{303EEE40-F5F2-4947-8B95-337F392CE797}" sibTransId="{352139F8-080A-4875-A968-9DC9BB2E1491}"/>
    <dgm:cxn modelId="{804C279B-2D2D-4C1B-A130-4358CBAA3C6F}" type="presOf" srcId="{492F0CE7-531B-4DD6-AA73-9409D914AA24}" destId="{D564299B-EE0B-4907-9446-C47F08E6B45F}" srcOrd="0" destOrd="0" presId="urn:microsoft.com/office/officeart/2005/8/layout/vList2"/>
    <dgm:cxn modelId="{90304B9C-EAC8-45F3-82A0-4F0CEEDD7A4D}" srcId="{7A6B899C-40A8-471F-9D6D-8BF57507915B}" destId="{F81620F8-625E-4A71-AC60-DD85595BC1CB}" srcOrd="0" destOrd="0" parTransId="{59632F49-FDB9-4A37-8F4F-9D6C0CDB68E7}" sibTransId="{D79056CD-91A4-42EC-9A46-18A63FF2C995}"/>
    <dgm:cxn modelId="{66C076C1-B936-4E13-84B0-7299E5FDEA9D}" type="presOf" srcId="{51232765-83D1-479E-8CE0-751B6227A9A5}" destId="{08E77759-BA8C-4920-86B3-D9A64BF369F2}" srcOrd="0" destOrd="0" presId="urn:microsoft.com/office/officeart/2005/8/layout/vList2"/>
    <dgm:cxn modelId="{0E33FACE-9AD5-4368-87F0-DFA2442DA5E2}" type="presOf" srcId="{254D996B-20DB-4152-82F1-418424B79294}" destId="{CF13EF87-5E92-4EDB-91BC-B49FBDCA185F}" srcOrd="0" destOrd="0" presId="urn:microsoft.com/office/officeart/2005/8/layout/vList2"/>
    <dgm:cxn modelId="{20405450-A5C9-4420-9114-1EE5AAD74CE7}" type="presParOf" srcId="{D564299B-EE0B-4907-9446-C47F08E6B45F}" destId="{6EAC9895-54B3-4A23-9547-8EE52C53BC85}" srcOrd="0" destOrd="0" presId="urn:microsoft.com/office/officeart/2005/8/layout/vList2"/>
    <dgm:cxn modelId="{D8A9669C-A8DE-4A24-8EF7-18B6BA5C6DD3}" type="presParOf" srcId="{D564299B-EE0B-4907-9446-C47F08E6B45F}" destId="{D5F6987B-CCC5-46EC-B128-D1F8230684D6}" srcOrd="1" destOrd="0" presId="urn:microsoft.com/office/officeart/2005/8/layout/vList2"/>
    <dgm:cxn modelId="{5E3A9315-3AC8-4E1F-BA78-A5651E78ADC5}" type="presParOf" srcId="{D564299B-EE0B-4907-9446-C47F08E6B45F}" destId="{08E77759-BA8C-4920-86B3-D9A64BF369F2}" srcOrd="2" destOrd="0" presId="urn:microsoft.com/office/officeart/2005/8/layout/vList2"/>
    <dgm:cxn modelId="{F05FA94A-D416-4669-9344-76ED2E9B8590}" type="presParOf" srcId="{D564299B-EE0B-4907-9446-C47F08E6B45F}" destId="{CF13EF87-5E92-4EDB-91BC-B49FBDCA185F}" srcOrd="3" destOrd="0" presId="urn:microsoft.com/office/officeart/2005/8/layout/vList2"/>
    <dgm:cxn modelId="{5B207083-57A2-4312-9127-0FBAEF98EDAA}" type="presParOf" srcId="{D564299B-EE0B-4907-9446-C47F08E6B45F}" destId="{E8E6642F-7966-46BD-9B03-20E4E1789845}" srcOrd="4" destOrd="0" presId="urn:microsoft.com/office/officeart/2005/8/layout/vList2"/>
    <dgm:cxn modelId="{A96B972C-99C2-448B-957A-3E6964B21C9F}" type="presParOf" srcId="{D564299B-EE0B-4907-9446-C47F08E6B45F}" destId="{FB156E63-1991-49F2-9D85-5F670578391D}"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720382D-828C-4091-90F5-417BC5AF92D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CFE1E72-4C0A-4EFA-BC29-EB80A3FBCEC4}">
      <dgm:prSet custT="1"/>
      <dgm:spPr/>
      <dgm:t>
        <a:bodyPr/>
        <a:lstStyle/>
        <a:p>
          <a:r>
            <a:rPr lang="en-US" sz="2400">
              <a:solidFill>
                <a:schemeClr val="bg1"/>
              </a:solidFill>
            </a:rPr>
            <a:t>Tens of thousands of Management Information</a:t>
          </a:r>
        </a:p>
      </dgm:t>
    </dgm:pt>
    <dgm:pt modelId="{01CDA32F-0107-47AE-8023-2224C3BEC1AE}" type="parTrans" cxnId="{7A372969-DB3C-4024-9E6D-A7F67727911D}">
      <dgm:prSet/>
      <dgm:spPr/>
      <dgm:t>
        <a:bodyPr/>
        <a:lstStyle/>
        <a:p>
          <a:endParaRPr lang="en-US" sz="2400">
            <a:solidFill>
              <a:schemeClr val="bg1"/>
            </a:solidFill>
          </a:endParaRPr>
        </a:p>
      </dgm:t>
    </dgm:pt>
    <dgm:pt modelId="{29E13FFE-8DEE-4F9F-94B3-8C7E0EDD34D4}" type="sibTrans" cxnId="{7A372969-DB3C-4024-9E6D-A7F67727911D}">
      <dgm:prSet/>
      <dgm:spPr/>
      <dgm:t>
        <a:bodyPr/>
        <a:lstStyle/>
        <a:p>
          <a:endParaRPr lang="en-US" sz="2400">
            <a:solidFill>
              <a:schemeClr val="bg1"/>
            </a:solidFill>
          </a:endParaRPr>
        </a:p>
      </dgm:t>
    </dgm:pt>
    <dgm:pt modelId="{9C4561FA-9C5A-4757-8C57-EA12C8B82DEB}">
      <dgm:prSet custT="1"/>
      <dgm:spPr/>
      <dgm:t>
        <a:bodyPr/>
        <a:lstStyle/>
        <a:p>
          <a:r>
            <a:rPr lang="en-US" sz="2400">
              <a:solidFill>
                <a:schemeClr val="bg1"/>
              </a:solidFill>
            </a:rPr>
            <a:t>Instance is a real thing represented</a:t>
          </a:r>
        </a:p>
      </dgm:t>
    </dgm:pt>
    <dgm:pt modelId="{167F0415-8FEF-4290-BC7D-67AD97136D44}" type="parTrans" cxnId="{FB8F2710-068A-4E2D-9086-F8DEEB0833D5}">
      <dgm:prSet/>
      <dgm:spPr/>
      <dgm:t>
        <a:bodyPr/>
        <a:lstStyle/>
        <a:p>
          <a:endParaRPr lang="en-US" sz="2400">
            <a:solidFill>
              <a:schemeClr val="bg1"/>
            </a:solidFill>
          </a:endParaRPr>
        </a:p>
      </dgm:t>
    </dgm:pt>
    <dgm:pt modelId="{4E5CE2AD-43B9-49EA-A8D3-3286C654C598}" type="sibTrans" cxnId="{FB8F2710-068A-4E2D-9086-F8DEEB0833D5}">
      <dgm:prSet/>
      <dgm:spPr/>
      <dgm:t>
        <a:bodyPr/>
        <a:lstStyle/>
        <a:p>
          <a:endParaRPr lang="en-US" sz="2400">
            <a:solidFill>
              <a:schemeClr val="bg1"/>
            </a:solidFill>
          </a:endParaRPr>
        </a:p>
      </dgm:t>
    </dgm:pt>
    <dgm:pt modelId="{CD664D83-676C-440A-AD50-84516599C9A7}" type="pres">
      <dgm:prSet presAssocID="{7720382D-828C-4091-90F5-417BC5AF92DB}" presName="linear" presStyleCnt="0">
        <dgm:presLayoutVars>
          <dgm:animLvl val="lvl"/>
          <dgm:resizeHandles val="exact"/>
        </dgm:presLayoutVars>
      </dgm:prSet>
      <dgm:spPr/>
    </dgm:pt>
    <dgm:pt modelId="{37F353A2-AAE9-4F24-935F-50AD15590289}" type="pres">
      <dgm:prSet presAssocID="{CCFE1E72-4C0A-4EFA-BC29-EB80A3FBCEC4}" presName="parentText" presStyleLbl="node1" presStyleIdx="0" presStyleCnt="2">
        <dgm:presLayoutVars>
          <dgm:chMax val="0"/>
          <dgm:bulletEnabled val="1"/>
        </dgm:presLayoutVars>
      </dgm:prSet>
      <dgm:spPr/>
    </dgm:pt>
    <dgm:pt modelId="{C6CBC005-DEC5-45D3-B1EF-0D8F776FF9A0}" type="pres">
      <dgm:prSet presAssocID="{29E13FFE-8DEE-4F9F-94B3-8C7E0EDD34D4}" presName="spacer" presStyleCnt="0"/>
      <dgm:spPr/>
    </dgm:pt>
    <dgm:pt modelId="{488828C5-FD98-4EF7-8C8F-E5267759F2B6}" type="pres">
      <dgm:prSet presAssocID="{9C4561FA-9C5A-4757-8C57-EA12C8B82DEB}" presName="parentText" presStyleLbl="node1" presStyleIdx="1" presStyleCnt="2">
        <dgm:presLayoutVars>
          <dgm:chMax val="0"/>
          <dgm:bulletEnabled val="1"/>
        </dgm:presLayoutVars>
      </dgm:prSet>
      <dgm:spPr/>
    </dgm:pt>
  </dgm:ptLst>
  <dgm:cxnLst>
    <dgm:cxn modelId="{FB8F2710-068A-4E2D-9086-F8DEEB0833D5}" srcId="{7720382D-828C-4091-90F5-417BC5AF92DB}" destId="{9C4561FA-9C5A-4757-8C57-EA12C8B82DEB}" srcOrd="1" destOrd="0" parTransId="{167F0415-8FEF-4290-BC7D-67AD97136D44}" sibTransId="{4E5CE2AD-43B9-49EA-A8D3-3286C654C598}"/>
    <dgm:cxn modelId="{7A372969-DB3C-4024-9E6D-A7F67727911D}" srcId="{7720382D-828C-4091-90F5-417BC5AF92DB}" destId="{CCFE1E72-4C0A-4EFA-BC29-EB80A3FBCEC4}" srcOrd="0" destOrd="0" parTransId="{01CDA32F-0107-47AE-8023-2224C3BEC1AE}" sibTransId="{29E13FFE-8DEE-4F9F-94B3-8C7E0EDD34D4}"/>
    <dgm:cxn modelId="{A45661E6-6C59-49B9-AF74-72437358F64D}" type="presOf" srcId="{CCFE1E72-4C0A-4EFA-BC29-EB80A3FBCEC4}" destId="{37F353A2-AAE9-4F24-935F-50AD15590289}" srcOrd="0" destOrd="0" presId="urn:microsoft.com/office/officeart/2005/8/layout/vList2"/>
    <dgm:cxn modelId="{184555F5-7A2D-4E42-9E3D-85AA3B5E9E69}" type="presOf" srcId="{9C4561FA-9C5A-4757-8C57-EA12C8B82DEB}" destId="{488828C5-FD98-4EF7-8C8F-E5267759F2B6}" srcOrd="0" destOrd="0" presId="urn:microsoft.com/office/officeart/2005/8/layout/vList2"/>
    <dgm:cxn modelId="{EAFA8CF5-EE51-46D5-877C-5CD15B3CDE9D}" type="presOf" srcId="{7720382D-828C-4091-90F5-417BC5AF92DB}" destId="{CD664D83-676C-440A-AD50-84516599C9A7}" srcOrd="0" destOrd="0" presId="urn:microsoft.com/office/officeart/2005/8/layout/vList2"/>
    <dgm:cxn modelId="{EF052768-11AE-473C-9DF2-EC6FB8902BAC}" type="presParOf" srcId="{CD664D83-676C-440A-AD50-84516599C9A7}" destId="{37F353A2-AAE9-4F24-935F-50AD15590289}" srcOrd="0" destOrd="0" presId="urn:microsoft.com/office/officeart/2005/8/layout/vList2"/>
    <dgm:cxn modelId="{E7D0CA1E-133A-4CA5-8D9C-E40DEF49E979}" type="presParOf" srcId="{CD664D83-676C-440A-AD50-84516599C9A7}" destId="{C6CBC005-DEC5-45D3-B1EF-0D8F776FF9A0}" srcOrd="1" destOrd="0" presId="urn:microsoft.com/office/officeart/2005/8/layout/vList2"/>
    <dgm:cxn modelId="{10B3014C-FC66-4858-85A0-FE115D6958AD}" type="presParOf" srcId="{CD664D83-676C-440A-AD50-84516599C9A7}" destId="{488828C5-FD98-4EF7-8C8F-E5267759F2B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720382D-828C-4091-90F5-417BC5AF92DB}"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CFE1E72-4C0A-4EFA-BC29-EB80A3FBCEC4}">
      <dgm:prSet custT="1"/>
      <dgm:spPr/>
      <dgm:t>
        <a:bodyPr/>
        <a:lstStyle/>
        <a:p>
          <a:r>
            <a:rPr lang="en-US" sz="2000" dirty="0">
              <a:solidFill>
                <a:schemeClr val="bg1"/>
              </a:solidFill>
            </a:rPr>
            <a:t>Organized into Namespaces</a:t>
          </a:r>
        </a:p>
      </dgm:t>
    </dgm:pt>
    <dgm:pt modelId="{01CDA32F-0107-47AE-8023-2224C3BEC1AE}" type="parTrans" cxnId="{7A372969-DB3C-4024-9E6D-A7F67727911D}">
      <dgm:prSet/>
      <dgm:spPr/>
      <dgm:t>
        <a:bodyPr/>
        <a:lstStyle/>
        <a:p>
          <a:endParaRPr lang="en-US" sz="2000">
            <a:solidFill>
              <a:schemeClr val="bg1"/>
            </a:solidFill>
          </a:endParaRPr>
        </a:p>
      </dgm:t>
    </dgm:pt>
    <dgm:pt modelId="{29E13FFE-8DEE-4F9F-94B3-8C7E0EDD34D4}" type="sibTrans" cxnId="{7A372969-DB3C-4024-9E6D-A7F67727911D}">
      <dgm:prSet/>
      <dgm:spPr/>
      <dgm:t>
        <a:bodyPr/>
        <a:lstStyle/>
        <a:p>
          <a:endParaRPr lang="en-US" sz="2000">
            <a:solidFill>
              <a:schemeClr val="bg1"/>
            </a:solidFill>
          </a:endParaRPr>
        </a:p>
      </dgm:t>
    </dgm:pt>
    <dgm:pt modelId="{8CBF9160-886D-442E-BDB4-B38B03BD024D}">
      <dgm:prSet custT="1"/>
      <dgm:spPr/>
      <dgm:t>
        <a:bodyPr/>
        <a:lstStyle/>
        <a:p>
          <a:r>
            <a:rPr lang="en-US" sz="2000">
              <a:solidFill>
                <a:schemeClr val="bg1"/>
              </a:solidFill>
            </a:rPr>
            <a:t>Root/CIMv2 – OS and hardware information</a:t>
          </a:r>
          <a:endParaRPr lang="en-US" sz="2000" dirty="0">
            <a:solidFill>
              <a:schemeClr val="bg1"/>
            </a:solidFill>
          </a:endParaRPr>
        </a:p>
      </dgm:t>
    </dgm:pt>
    <dgm:pt modelId="{C3F409D5-12BF-4BF8-81AB-898B5F00431F}" type="parTrans" cxnId="{D462711E-6646-4359-BBF6-722CE36B976E}">
      <dgm:prSet/>
      <dgm:spPr/>
      <dgm:t>
        <a:bodyPr/>
        <a:lstStyle/>
        <a:p>
          <a:endParaRPr lang="en-US" sz="2000">
            <a:solidFill>
              <a:schemeClr val="bg1"/>
            </a:solidFill>
          </a:endParaRPr>
        </a:p>
      </dgm:t>
    </dgm:pt>
    <dgm:pt modelId="{71F6AC5D-A5E1-49D2-8684-58E23F7D4862}" type="sibTrans" cxnId="{D462711E-6646-4359-BBF6-722CE36B976E}">
      <dgm:prSet/>
      <dgm:spPr/>
      <dgm:t>
        <a:bodyPr/>
        <a:lstStyle/>
        <a:p>
          <a:endParaRPr lang="en-US" sz="2000">
            <a:solidFill>
              <a:schemeClr val="bg1"/>
            </a:solidFill>
          </a:endParaRPr>
        </a:p>
      </dgm:t>
    </dgm:pt>
    <dgm:pt modelId="{464C52B5-5C17-4EF2-BC8D-185D02F72DA6}">
      <dgm:prSet custT="1"/>
      <dgm:spPr/>
      <dgm:t>
        <a:bodyPr/>
        <a:lstStyle/>
        <a:p>
          <a:r>
            <a:rPr lang="en-US" sz="2000">
              <a:solidFill>
                <a:schemeClr val="bg1"/>
              </a:solidFill>
            </a:rPr>
            <a:t>Root/MicrosoftDNS – DNS Server Information</a:t>
          </a:r>
          <a:endParaRPr lang="en-US" sz="2000" dirty="0">
            <a:solidFill>
              <a:schemeClr val="bg1"/>
            </a:solidFill>
          </a:endParaRPr>
        </a:p>
      </dgm:t>
    </dgm:pt>
    <dgm:pt modelId="{75A862D8-1DC5-4025-90F7-9A323FBCD1A3}" type="parTrans" cxnId="{4567A152-6035-4D98-BF2C-C501EE0DADBE}">
      <dgm:prSet/>
      <dgm:spPr/>
      <dgm:t>
        <a:bodyPr/>
        <a:lstStyle/>
        <a:p>
          <a:endParaRPr lang="en-US" sz="2000">
            <a:solidFill>
              <a:schemeClr val="bg1"/>
            </a:solidFill>
          </a:endParaRPr>
        </a:p>
      </dgm:t>
    </dgm:pt>
    <dgm:pt modelId="{E6F5217A-B4F9-4F55-BD5A-055863328856}" type="sibTrans" cxnId="{4567A152-6035-4D98-BF2C-C501EE0DADBE}">
      <dgm:prSet/>
      <dgm:spPr/>
      <dgm:t>
        <a:bodyPr/>
        <a:lstStyle/>
        <a:p>
          <a:endParaRPr lang="en-US" sz="2000">
            <a:solidFill>
              <a:schemeClr val="bg1"/>
            </a:solidFill>
          </a:endParaRPr>
        </a:p>
      </dgm:t>
    </dgm:pt>
    <dgm:pt modelId="{ED40B7BB-DB47-4465-9724-E426332D2A51}">
      <dgm:prSet custT="1"/>
      <dgm:spPr/>
      <dgm:t>
        <a:bodyPr/>
        <a:lstStyle/>
        <a:p>
          <a:r>
            <a:rPr lang="en-US" sz="2000">
              <a:solidFill>
                <a:schemeClr val="bg1"/>
              </a:solidFill>
            </a:rPr>
            <a:t>Root/securityCenter – Firewall, antivirus, and antispyware information</a:t>
          </a:r>
          <a:endParaRPr lang="en-US" sz="2000" dirty="0">
            <a:solidFill>
              <a:schemeClr val="bg1"/>
            </a:solidFill>
          </a:endParaRPr>
        </a:p>
      </dgm:t>
    </dgm:pt>
    <dgm:pt modelId="{3D9FF1AA-A800-48F0-B2D3-DB467317B940}" type="parTrans" cxnId="{5D57A269-0DF3-4F32-804A-0A655152AFC3}">
      <dgm:prSet/>
      <dgm:spPr/>
      <dgm:t>
        <a:bodyPr/>
        <a:lstStyle/>
        <a:p>
          <a:endParaRPr lang="en-US" sz="2000">
            <a:solidFill>
              <a:schemeClr val="bg1"/>
            </a:solidFill>
          </a:endParaRPr>
        </a:p>
      </dgm:t>
    </dgm:pt>
    <dgm:pt modelId="{53622D53-09EF-4EED-B5ED-1BE9205509CE}" type="sibTrans" cxnId="{5D57A269-0DF3-4F32-804A-0A655152AFC3}">
      <dgm:prSet/>
      <dgm:spPr/>
      <dgm:t>
        <a:bodyPr/>
        <a:lstStyle/>
        <a:p>
          <a:endParaRPr lang="en-US" sz="2000">
            <a:solidFill>
              <a:schemeClr val="bg1"/>
            </a:solidFill>
          </a:endParaRPr>
        </a:p>
      </dgm:t>
    </dgm:pt>
    <dgm:pt modelId="{5A08DA61-6D42-4820-A3D2-1521F2DE0E26}">
      <dgm:prSet custT="1"/>
      <dgm:spPr/>
      <dgm:t>
        <a:bodyPr/>
        <a:lstStyle/>
        <a:p>
          <a:r>
            <a:rPr lang="en-US" sz="2000">
              <a:solidFill>
                <a:schemeClr val="bg1"/>
              </a:solidFill>
            </a:rPr>
            <a:t>Old cmdlets</a:t>
          </a:r>
          <a:endParaRPr lang="en-US" sz="2000" dirty="0">
            <a:solidFill>
              <a:schemeClr val="bg1"/>
            </a:solidFill>
          </a:endParaRPr>
        </a:p>
      </dgm:t>
    </dgm:pt>
    <dgm:pt modelId="{3A0C4847-E9FF-4A2C-9BD8-4711FE5DBD52}" type="parTrans" cxnId="{AC22A09A-18A4-423B-B3E4-3C15BF36019B}">
      <dgm:prSet/>
      <dgm:spPr/>
      <dgm:t>
        <a:bodyPr/>
        <a:lstStyle/>
        <a:p>
          <a:endParaRPr lang="en-US" sz="2000">
            <a:solidFill>
              <a:schemeClr val="bg1"/>
            </a:solidFill>
          </a:endParaRPr>
        </a:p>
      </dgm:t>
    </dgm:pt>
    <dgm:pt modelId="{D7B7B06E-ACF0-4869-A80D-611A383CD387}" type="sibTrans" cxnId="{AC22A09A-18A4-423B-B3E4-3C15BF36019B}">
      <dgm:prSet/>
      <dgm:spPr/>
      <dgm:t>
        <a:bodyPr/>
        <a:lstStyle/>
        <a:p>
          <a:endParaRPr lang="en-US" sz="2000">
            <a:solidFill>
              <a:schemeClr val="bg1"/>
            </a:solidFill>
          </a:endParaRPr>
        </a:p>
      </dgm:t>
    </dgm:pt>
    <dgm:pt modelId="{F2E997F3-EBFC-41BC-A039-B80986906FFD}">
      <dgm:prSet custT="1"/>
      <dgm:spPr/>
      <dgm:t>
        <a:bodyPr/>
        <a:lstStyle/>
        <a:p>
          <a:r>
            <a:rPr lang="en-US" sz="2000" dirty="0">
              <a:solidFill>
                <a:schemeClr val="bg1"/>
              </a:solidFill>
            </a:rPr>
            <a:t>Get-</a:t>
          </a:r>
          <a:r>
            <a:rPr lang="en-US" sz="2000" dirty="0" err="1">
              <a:solidFill>
                <a:schemeClr val="bg1"/>
              </a:solidFill>
            </a:rPr>
            <a:t>WMIObject</a:t>
          </a:r>
          <a:endParaRPr lang="en-US" sz="2000" dirty="0">
            <a:solidFill>
              <a:schemeClr val="bg1"/>
            </a:solidFill>
          </a:endParaRPr>
        </a:p>
      </dgm:t>
    </dgm:pt>
    <dgm:pt modelId="{78E238B5-31EA-49AF-95F5-26C0688215E4}" type="parTrans" cxnId="{B2FBC7B9-D45A-4DE2-B1D5-8A5C0A9CD989}">
      <dgm:prSet/>
      <dgm:spPr/>
      <dgm:t>
        <a:bodyPr/>
        <a:lstStyle/>
        <a:p>
          <a:endParaRPr lang="en-US" sz="2000">
            <a:solidFill>
              <a:schemeClr val="bg1"/>
            </a:solidFill>
          </a:endParaRPr>
        </a:p>
      </dgm:t>
    </dgm:pt>
    <dgm:pt modelId="{99393664-C7D6-4F85-9023-A3E84B95FBA5}" type="sibTrans" cxnId="{B2FBC7B9-D45A-4DE2-B1D5-8A5C0A9CD989}">
      <dgm:prSet/>
      <dgm:spPr/>
      <dgm:t>
        <a:bodyPr/>
        <a:lstStyle/>
        <a:p>
          <a:endParaRPr lang="en-US" sz="2000">
            <a:solidFill>
              <a:schemeClr val="bg1"/>
            </a:solidFill>
          </a:endParaRPr>
        </a:p>
      </dgm:t>
    </dgm:pt>
    <dgm:pt modelId="{97C44B9E-7C33-47B0-B324-D1E6564C3BAF}">
      <dgm:prSet custT="1"/>
      <dgm:spPr/>
      <dgm:t>
        <a:bodyPr/>
        <a:lstStyle/>
        <a:p>
          <a:r>
            <a:rPr lang="en-US" sz="2000" dirty="0">
              <a:solidFill>
                <a:schemeClr val="bg1"/>
              </a:solidFill>
            </a:rPr>
            <a:t>Invoke-</a:t>
          </a:r>
          <a:r>
            <a:rPr lang="en-US" sz="2000" dirty="0" err="1">
              <a:solidFill>
                <a:schemeClr val="bg1"/>
              </a:solidFill>
            </a:rPr>
            <a:t>WMIMethod</a:t>
          </a:r>
          <a:endParaRPr lang="en-US" sz="2000" dirty="0">
            <a:solidFill>
              <a:schemeClr val="bg1"/>
            </a:solidFill>
          </a:endParaRPr>
        </a:p>
      </dgm:t>
    </dgm:pt>
    <dgm:pt modelId="{5B7713F6-15B5-4BE0-A52C-56F0A1D157E6}" type="parTrans" cxnId="{DC6FE20B-640D-4FB4-94EB-797599B2A23E}">
      <dgm:prSet/>
      <dgm:spPr/>
      <dgm:t>
        <a:bodyPr/>
        <a:lstStyle/>
        <a:p>
          <a:endParaRPr lang="en-US" sz="2000">
            <a:solidFill>
              <a:schemeClr val="bg1"/>
            </a:solidFill>
          </a:endParaRPr>
        </a:p>
      </dgm:t>
    </dgm:pt>
    <dgm:pt modelId="{696ED812-AD31-4405-B87A-0F021922323D}" type="sibTrans" cxnId="{DC6FE20B-640D-4FB4-94EB-797599B2A23E}">
      <dgm:prSet/>
      <dgm:spPr/>
      <dgm:t>
        <a:bodyPr/>
        <a:lstStyle/>
        <a:p>
          <a:endParaRPr lang="en-US" sz="2000">
            <a:solidFill>
              <a:schemeClr val="bg1"/>
            </a:solidFill>
          </a:endParaRPr>
        </a:p>
      </dgm:t>
    </dgm:pt>
    <dgm:pt modelId="{B911F741-16BD-4189-B6EB-F5A9DCC5B8C7}" type="pres">
      <dgm:prSet presAssocID="{7720382D-828C-4091-90F5-417BC5AF92DB}" presName="linear" presStyleCnt="0">
        <dgm:presLayoutVars>
          <dgm:dir/>
          <dgm:animLvl val="lvl"/>
          <dgm:resizeHandles val="exact"/>
        </dgm:presLayoutVars>
      </dgm:prSet>
      <dgm:spPr/>
    </dgm:pt>
    <dgm:pt modelId="{E06AA5D8-B887-453B-8B9E-62938B6CF801}" type="pres">
      <dgm:prSet presAssocID="{CCFE1E72-4C0A-4EFA-BC29-EB80A3FBCEC4}" presName="parentLin" presStyleCnt="0"/>
      <dgm:spPr/>
    </dgm:pt>
    <dgm:pt modelId="{0D377200-A762-45DB-AE18-3DE31C4F1CFB}" type="pres">
      <dgm:prSet presAssocID="{CCFE1E72-4C0A-4EFA-BC29-EB80A3FBCEC4}" presName="parentLeftMargin" presStyleLbl="node1" presStyleIdx="0" presStyleCnt="2"/>
      <dgm:spPr/>
    </dgm:pt>
    <dgm:pt modelId="{51EDC86D-36DD-4498-B6F8-9DF167FE9780}" type="pres">
      <dgm:prSet presAssocID="{CCFE1E72-4C0A-4EFA-BC29-EB80A3FBCEC4}" presName="parentText" presStyleLbl="node1" presStyleIdx="0" presStyleCnt="2">
        <dgm:presLayoutVars>
          <dgm:chMax val="0"/>
          <dgm:bulletEnabled val="1"/>
        </dgm:presLayoutVars>
      </dgm:prSet>
      <dgm:spPr/>
    </dgm:pt>
    <dgm:pt modelId="{7D3B57C2-B81A-4F2A-88E3-0D46E01AA7C3}" type="pres">
      <dgm:prSet presAssocID="{CCFE1E72-4C0A-4EFA-BC29-EB80A3FBCEC4}" presName="negativeSpace" presStyleCnt="0"/>
      <dgm:spPr/>
    </dgm:pt>
    <dgm:pt modelId="{2218CC09-D0F5-4B36-96A2-7197C86846B3}" type="pres">
      <dgm:prSet presAssocID="{CCFE1E72-4C0A-4EFA-BC29-EB80A3FBCEC4}" presName="childText" presStyleLbl="conFgAcc1" presStyleIdx="0" presStyleCnt="2">
        <dgm:presLayoutVars>
          <dgm:bulletEnabled val="1"/>
        </dgm:presLayoutVars>
      </dgm:prSet>
      <dgm:spPr/>
    </dgm:pt>
    <dgm:pt modelId="{4CF63E60-A9BB-47FA-9694-AA31F6EFE282}" type="pres">
      <dgm:prSet presAssocID="{29E13FFE-8DEE-4F9F-94B3-8C7E0EDD34D4}" presName="spaceBetweenRectangles" presStyleCnt="0"/>
      <dgm:spPr/>
    </dgm:pt>
    <dgm:pt modelId="{96059268-1854-4033-AC9A-FEE728691657}" type="pres">
      <dgm:prSet presAssocID="{5A08DA61-6D42-4820-A3D2-1521F2DE0E26}" presName="parentLin" presStyleCnt="0"/>
      <dgm:spPr/>
    </dgm:pt>
    <dgm:pt modelId="{E1869D79-3E3A-4CF0-BC68-4B8E42846FA1}" type="pres">
      <dgm:prSet presAssocID="{5A08DA61-6D42-4820-A3D2-1521F2DE0E26}" presName="parentLeftMargin" presStyleLbl="node1" presStyleIdx="0" presStyleCnt="2"/>
      <dgm:spPr/>
    </dgm:pt>
    <dgm:pt modelId="{89943880-E23A-4050-BC3A-93C1FA2CE159}" type="pres">
      <dgm:prSet presAssocID="{5A08DA61-6D42-4820-A3D2-1521F2DE0E26}" presName="parentText" presStyleLbl="node1" presStyleIdx="1" presStyleCnt="2">
        <dgm:presLayoutVars>
          <dgm:chMax val="0"/>
          <dgm:bulletEnabled val="1"/>
        </dgm:presLayoutVars>
      </dgm:prSet>
      <dgm:spPr/>
    </dgm:pt>
    <dgm:pt modelId="{5778FE01-0B13-47BF-B7DD-D1DE968607B4}" type="pres">
      <dgm:prSet presAssocID="{5A08DA61-6D42-4820-A3D2-1521F2DE0E26}" presName="negativeSpace" presStyleCnt="0"/>
      <dgm:spPr/>
    </dgm:pt>
    <dgm:pt modelId="{2CBFEB1B-0EE2-4D23-A10D-6E35BFBC6C86}" type="pres">
      <dgm:prSet presAssocID="{5A08DA61-6D42-4820-A3D2-1521F2DE0E26}" presName="childText" presStyleLbl="conFgAcc1" presStyleIdx="1" presStyleCnt="2">
        <dgm:presLayoutVars>
          <dgm:bulletEnabled val="1"/>
        </dgm:presLayoutVars>
      </dgm:prSet>
      <dgm:spPr/>
    </dgm:pt>
  </dgm:ptLst>
  <dgm:cxnLst>
    <dgm:cxn modelId="{33535C05-9279-4CD4-BD8B-320487EC765D}" type="presOf" srcId="{CCFE1E72-4C0A-4EFA-BC29-EB80A3FBCEC4}" destId="{0D377200-A762-45DB-AE18-3DE31C4F1CFB}" srcOrd="0" destOrd="0" presId="urn:microsoft.com/office/officeart/2005/8/layout/list1"/>
    <dgm:cxn modelId="{E1DBC005-5EF4-43F0-97D6-45A3FD787325}" type="presOf" srcId="{464C52B5-5C17-4EF2-BC8D-185D02F72DA6}" destId="{2218CC09-D0F5-4B36-96A2-7197C86846B3}" srcOrd="0" destOrd="1" presId="urn:microsoft.com/office/officeart/2005/8/layout/list1"/>
    <dgm:cxn modelId="{DC6FE20B-640D-4FB4-94EB-797599B2A23E}" srcId="{5A08DA61-6D42-4820-A3D2-1521F2DE0E26}" destId="{97C44B9E-7C33-47B0-B324-D1E6564C3BAF}" srcOrd="1" destOrd="0" parTransId="{5B7713F6-15B5-4BE0-A52C-56F0A1D157E6}" sibTransId="{696ED812-AD31-4405-B87A-0F021922323D}"/>
    <dgm:cxn modelId="{D462711E-6646-4359-BBF6-722CE36B976E}" srcId="{CCFE1E72-4C0A-4EFA-BC29-EB80A3FBCEC4}" destId="{8CBF9160-886D-442E-BDB4-B38B03BD024D}" srcOrd="0" destOrd="0" parTransId="{C3F409D5-12BF-4BF8-81AB-898B5F00431F}" sibTransId="{71F6AC5D-A5E1-49D2-8684-58E23F7D4862}"/>
    <dgm:cxn modelId="{57B47A3D-9D52-4632-80F9-EEED743CD2D7}" type="presOf" srcId="{5A08DA61-6D42-4820-A3D2-1521F2DE0E26}" destId="{89943880-E23A-4050-BC3A-93C1FA2CE159}" srcOrd="1" destOrd="0" presId="urn:microsoft.com/office/officeart/2005/8/layout/list1"/>
    <dgm:cxn modelId="{2EBDD143-D667-478F-BE12-C6CE94EBC5FD}" type="presOf" srcId="{F2E997F3-EBFC-41BC-A039-B80986906FFD}" destId="{2CBFEB1B-0EE2-4D23-A10D-6E35BFBC6C86}" srcOrd="0" destOrd="0" presId="urn:microsoft.com/office/officeart/2005/8/layout/list1"/>
    <dgm:cxn modelId="{7A372969-DB3C-4024-9E6D-A7F67727911D}" srcId="{7720382D-828C-4091-90F5-417BC5AF92DB}" destId="{CCFE1E72-4C0A-4EFA-BC29-EB80A3FBCEC4}" srcOrd="0" destOrd="0" parTransId="{01CDA32F-0107-47AE-8023-2224C3BEC1AE}" sibTransId="{29E13FFE-8DEE-4F9F-94B3-8C7E0EDD34D4}"/>
    <dgm:cxn modelId="{5D57A269-0DF3-4F32-804A-0A655152AFC3}" srcId="{CCFE1E72-4C0A-4EFA-BC29-EB80A3FBCEC4}" destId="{ED40B7BB-DB47-4465-9724-E426332D2A51}" srcOrd="2" destOrd="0" parTransId="{3D9FF1AA-A800-48F0-B2D3-DB467317B940}" sibTransId="{53622D53-09EF-4EED-B5ED-1BE9205509CE}"/>
    <dgm:cxn modelId="{4567A152-6035-4D98-BF2C-C501EE0DADBE}" srcId="{CCFE1E72-4C0A-4EFA-BC29-EB80A3FBCEC4}" destId="{464C52B5-5C17-4EF2-BC8D-185D02F72DA6}" srcOrd="1" destOrd="0" parTransId="{75A862D8-1DC5-4025-90F7-9A323FBCD1A3}" sibTransId="{E6F5217A-B4F9-4F55-BD5A-055863328856}"/>
    <dgm:cxn modelId="{6F4A7475-76AA-435D-BAD5-2AAEA93655CA}" type="presOf" srcId="{7720382D-828C-4091-90F5-417BC5AF92DB}" destId="{B911F741-16BD-4189-B6EB-F5A9DCC5B8C7}" srcOrd="0" destOrd="0" presId="urn:microsoft.com/office/officeart/2005/8/layout/list1"/>
    <dgm:cxn modelId="{00C28B79-42ED-4B0C-ADCE-B968189AA449}" type="presOf" srcId="{ED40B7BB-DB47-4465-9724-E426332D2A51}" destId="{2218CC09-D0F5-4B36-96A2-7197C86846B3}" srcOrd="0" destOrd="2" presId="urn:microsoft.com/office/officeart/2005/8/layout/list1"/>
    <dgm:cxn modelId="{AC22A09A-18A4-423B-B3E4-3C15BF36019B}" srcId="{7720382D-828C-4091-90F5-417BC5AF92DB}" destId="{5A08DA61-6D42-4820-A3D2-1521F2DE0E26}" srcOrd="1" destOrd="0" parTransId="{3A0C4847-E9FF-4A2C-9BD8-4711FE5DBD52}" sibTransId="{D7B7B06E-ACF0-4869-A80D-611A383CD387}"/>
    <dgm:cxn modelId="{A9C120A1-5DCB-492B-81A6-FF8407D9D3A8}" type="presOf" srcId="{CCFE1E72-4C0A-4EFA-BC29-EB80A3FBCEC4}" destId="{51EDC86D-36DD-4498-B6F8-9DF167FE9780}" srcOrd="1" destOrd="0" presId="urn:microsoft.com/office/officeart/2005/8/layout/list1"/>
    <dgm:cxn modelId="{65B863AC-F8D9-4F11-8D14-535BD5B45C10}" type="presOf" srcId="{97C44B9E-7C33-47B0-B324-D1E6564C3BAF}" destId="{2CBFEB1B-0EE2-4D23-A10D-6E35BFBC6C86}" srcOrd="0" destOrd="1" presId="urn:microsoft.com/office/officeart/2005/8/layout/list1"/>
    <dgm:cxn modelId="{B2FBC7B9-D45A-4DE2-B1D5-8A5C0A9CD989}" srcId="{5A08DA61-6D42-4820-A3D2-1521F2DE0E26}" destId="{F2E997F3-EBFC-41BC-A039-B80986906FFD}" srcOrd="0" destOrd="0" parTransId="{78E238B5-31EA-49AF-95F5-26C0688215E4}" sibTransId="{99393664-C7D6-4F85-9023-A3E84B95FBA5}"/>
    <dgm:cxn modelId="{F6DB70DA-7983-4563-A555-03836379B5B1}" type="presOf" srcId="{5A08DA61-6D42-4820-A3D2-1521F2DE0E26}" destId="{E1869D79-3E3A-4CF0-BC68-4B8E42846FA1}" srcOrd="0" destOrd="0" presId="urn:microsoft.com/office/officeart/2005/8/layout/list1"/>
    <dgm:cxn modelId="{D1C9BDDA-AB40-4DD3-8782-36BC845838E5}" type="presOf" srcId="{8CBF9160-886D-442E-BDB4-B38B03BD024D}" destId="{2218CC09-D0F5-4B36-96A2-7197C86846B3}" srcOrd="0" destOrd="0" presId="urn:microsoft.com/office/officeart/2005/8/layout/list1"/>
    <dgm:cxn modelId="{92BED178-77EA-446F-B27F-0F9AA3F8EACF}" type="presParOf" srcId="{B911F741-16BD-4189-B6EB-F5A9DCC5B8C7}" destId="{E06AA5D8-B887-453B-8B9E-62938B6CF801}" srcOrd="0" destOrd="0" presId="urn:microsoft.com/office/officeart/2005/8/layout/list1"/>
    <dgm:cxn modelId="{64D6C671-9FDB-46E6-A606-BC25058341EC}" type="presParOf" srcId="{E06AA5D8-B887-453B-8B9E-62938B6CF801}" destId="{0D377200-A762-45DB-AE18-3DE31C4F1CFB}" srcOrd="0" destOrd="0" presId="urn:microsoft.com/office/officeart/2005/8/layout/list1"/>
    <dgm:cxn modelId="{453B4180-86CE-40DC-8415-2907BA152E3A}" type="presParOf" srcId="{E06AA5D8-B887-453B-8B9E-62938B6CF801}" destId="{51EDC86D-36DD-4498-B6F8-9DF167FE9780}" srcOrd="1" destOrd="0" presId="urn:microsoft.com/office/officeart/2005/8/layout/list1"/>
    <dgm:cxn modelId="{8869DC35-A695-476A-95B8-CB8FFC194F03}" type="presParOf" srcId="{B911F741-16BD-4189-B6EB-F5A9DCC5B8C7}" destId="{7D3B57C2-B81A-4F2A-88E3-0D46E01AA7C3}" srcOrd="1" destOrd="0" presId="urn:microsoft.com/office/officeart/2005/8/layout/list1"/>
    <dgm:cxn modelId="{B5FEEA9E-07D9-4AA7-A920-5681FB776E7C}" type="presParOf" srcId="{B911F741-16BD-4189-B6EB-F5A9DCC5B8C7}" destId="{2218CC09-D0F5-4B36-96A2-7197C86846B3}" srcOrd="2" destOrd="0" presId="urn:microsoft.com/office/officeart/2005/8/layout/list1"/>
    <dgm:cxn modelId="{4E372551-C864-4835-99D1-C7C3EE72EA80}" type="presParOf" srcId="{B911F741-16BD-4189-B6EB-F5A9DCC5B8C7}" destId="{4CF63E60-A9BB-47FA-9694-AA31F6EFE282}" srcOrd="3" destOrd="0" presId="urn:microsoft.com/office/officeart/2005/8/layout/list1"/>
    <dgm:cxn modelId="{E14EE9A7-6BF5-4010-85FD-DFBF7980DA54}" type="presParOf" srcId="{B911F741-16BD-4189-B6EB-F5A9DCC5B8C7}" destId="{96059268-1854-4033-AC9A-FEE728691657}" srcOrd="4" destOrd="0" presId="urn:microsoft.com/office/officeart/2005/8/layout/list1"/>
    <dgm:cxn modelId="{5D5D7462-3B83-4D4C-AC39-5697C20BA188}" type="presParOf" srcId="{96059268-1854-4033-AC9A-FEE728691657}" destId="{E1869D79-3E3A-4CF0-BC68-4B8E42846FA1}" srcOrd="0" destOrd="0" presId="urn:microsoft.com/office/officeart/2005/8/layout/list1"/>
    <dgm:cxn modelId="{6F146D4B-3574-472A-ADCA-78C6EEFA4DDB}" type="presParOf" srcId="{96059268-1854-4033-AC9A-FEE728691657}" destId="{89943880-E23A-4050-BC3A-93C1FA2CE159}" srcOrd="1" destOrd="0" presId="urn:microsoft.com/office/officeart/2005/8/layout/list1"/>
    <dgm:cxn modelId="{2CA13D2A-B3DC-4924-A73E-00AA6F5BC235}" type="presParOf" srcId="{B911F741-16BD-4189-B6EB-F5A9DCC5B8C7}" destId="{5778FE01-0B13-47BF-B7DD-D1DE968607B4}" srcOrd="5" destOrd="0" presId="urn:microsoft.com/office/officeart/2005/8/layout/list1"/>
    <dgm:cxn modelId="{290601C8-177E-4273-8C89-98DFC57803B0}" type="presParOf" srcId="{B911F741-16BD-4189-B6EB-F5A9DCC5B8C7}" destId="{2CBFEB1B-0EE2-4D23-A10D-6E35BFBC6C86}"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C71E6FE-C5AB-4782-B7D6-C5FF5B3BA6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F3D40AA-4566-4F1C-90BB-A1D4F446F35B}">
      <dgm:prSet custT="1"/>
      <dgm:spPr/>
      <dgm:t>
        <a:bodyPr/>
        <a:lstStyle/>
        <a:p>
          <a:r>
            <a:rPr lang="en-US" sz="2400">
              <a:solidFill>
                <a:schemeClr val="bg2"/>
              </a:solidFill>
            </a:rPr>
            <a:t>Local Job</a:t>
          </a:r>
        </a:p>
      </dgm:t>
    </dgm:pt>
    <dgm:pt modelId="{68D47292-D926-4CFD-A278-292875CAD560}" type="parTrans" cxnId="{50F6B04E-6981-4566-8A7C-BD7ED3F64EE1}">
      <dgm:prSet/>
      <dgm:spPr/>
      <dgm:t>
        <a:bodyPr/>
        <a:lstStyle/>
        <a:p>
          <a:endParaRPr lang="en-US" sz="2400">
            <a:solidFill>
              <a:schemeClr val="bg2"/>
            </a:solidFill>
          </a:endParaRPr>
        </a:p>
      </dgm:t>
    </dgm:pt>
    <dgm:pt modelId="{FDB6804A-1839-4E1D-B780-F445FD5E5C9B}" type="sibTrans" cxnId="{50F6B04E-6981-4566-8A7C-BD7ED3F64EE1}">
      <dgm:prSet/>
      <dgm:spPr/>
      <dgm:t>
        <a:bodyPr/>
        <a:lstStyle/>
        <a:p>
          <a:endParaRPr lang="en-US" sz="2400">
            <a:solidFill>
              <a:schemeClr val="bg2"/>
            </a:solidFill>
          </a:endParaRPr>
        </a:p>
      </dgm:t>
    </dgm:pt>
    <dgm:pt modelId="{14EB7CB2-C0B5-4CDC-B4C0-830E259F5FD3}">
      <dgm:prSet custT="1"/>
      <dgm:spPr/>
      <dgm:t>
        <a:bodyPr/>
        <a:lstStyle/>
        <a:p>
          <a:r>
            <a:rPr lang="en-US" sz="2400">
              <a:solidFill>
                <a:schemeClr val="bg2"/>
              </a:solidFill>
            </a:rPr>
            <a:t>WMI as a Job</a:t>
          </a:r>
        </a:p>
      </dgm:t>
    </dgm:pt>
    <dgm:pt modelId="{0052B323-5C09-4A90-BD60-644A2A6BD640}" type="parTrans" cxnId="{27880BB2-98AB-457C-B562-982621C3FD2E}">
      <dgm:prSet/>
      <dgm:spPr/>
      <dgm:t>
        <a:bodyPr/>
        <a:lstStyle/>
        <a:p>
          <a:endParaRPr lang="en-US" sz="2400">
            <a:solidFill>
              <a:schemeClr val="bg2"/>
            </a:solidFill>
          </a:endParaRPr>
        </a:p>
      </dgm:t>
    </dgm:pt>
    <dgm:pt modelId="{128CE838-DED3-42D2-8E42-0D1AB9B15BD6}" type="sibTrans" cxnId="{27880BB2-98AB-457C-B562-982621C3FD2E}">
      <dgm:prSet/>
      <dgm:spPr/>
      <dgm:t>
        <a:bodyPr/>
        <a:lstStyle/>
        <a:p>
          <a:endParaRPr lang="en-US" sz="2400">
            <a:solidFill>
              <a:schemeClr val="bg2"/>
            </a:solidFill>
          </a:endParaRPr>
        </a:p>
      </dgm:t>
    </dgm:pt>
    <dgm:pt modelId="{454452E3-33A1-4739-B96A-ED46B04A0BC1}">
      <dgm:prSet custT="1"/>
      <dgm:spPr/>
      <dgm:t>
        <a:bodyPr/>
        <a:lstStyle/>
        <a:p>
          <a:r>
            <a:rPr lang="en-US" sz="2400">
              <a:solidFill>
                <a:schemeClr val="bg2"/>
              </a:solidFill>
            </a:rPr>
            <a:t>Remoting as a job</a:t>
          </a:r>
        </a:p>
      </dgm:t>
    </dgm:pt>
    <dgm:pt modelId="{CCDD4432-76DA-4B0F-B4AE-54B96E88C005}" type="parTrans" cxnId="{87F4ACE1-6955-47AF-BA96-6685399411CD}">
      <dgm:prSet/>
      <dgm:spPr/>
      <dgm:t>
        <a:bodyPr/>
        <a:lstStyle/>
        <a:p>
          <a:endParaRPr lang="en-US" sz="2400">
            <a:solidFill>
              <a:schemeClr val="bg2"/>
            </a:solidFill>
          </a:endParaRPr>
        </a:p>
      </dgm:t>
    </dgm:pt>
    <dgm:pt modelId="{A0FB155E-DFAB-4414-BA00-3D45328DC5F8}" type="sibTrans" cxnId="{87F4ACE1-6955-47AF-BA96-6685399411CD}">
      <dgm:prSet/>
      <dgm:spPr/>
      <dgm:t>
        <a:bodyPr/>
        <a:lstStyle/>
        <a:p>
          <a:endParaRPr lang="en-US" sz="2400">
            <a:solidFill>
              <a:schemeClr val="bg2"/>
            </a:solidFill>
          </a:endParaRPr>
        </a:p>
      </dgm:t>
    </dgm:pt>
    <dgm:pt modelId="{345B1ED1-2F2F-4CA6-B9B7-7706F1350DA5}">
      <dgm:prSet custT="1"/>
      <dgm:spPr/>
      <dgm:t>
        <a:bodyPr/>
        <a:lstStyle/>
        <a:p>
          <a:r>
            <a:rPr lang="en-US" sz="2400">
              <a:solidFill>
                <a:schemeClr val="bg2"/>
              </a:solidFill>
            </a:rPr>
            <a:t>Receive-child jobs</a:t>
          </a:r>
        </a:p>
      </dgm:t>
    </dgm:pt>
    <dgm:pt modelId="{B23D629D-AFED-4A6E-B72A-439B8729B3F3}" type="parTrans" cxnId="{EC2E9172-20E2-48BE-B461-E6F49F372D73}">
      <dgm:prSet/>
      <dgm:spPr/>
      <dgm:t>
        <a:bodyPr/>
        <a:lstStyle/>
        <a:p>
          <a:endParaRPr lang="en-US" sz="2400">
            <a:solidFill>
              <a:schemeClr val="bg2"/>
            </a:solidFill>
          </a:endParaRPr>
        </a:p>
      </dgm:t>
    </dgm:pt>
    <dgm:pt modelId="{B3CD10F5-323D-4850-AA65-BD33C8CDF7BF}" type="sibTrans" cxnId="{EC2E9172-20E2-48BE-B461-E6F49F372D73}">
      <dgm:prSet/>
      <dgm:spPr/>
      <dgm:t>
        <a:bodyPr/>
        <a:lstStyle/>
        <a:p>
          <a:endParaRPr lang="en-US" sz="2400">
            <a:solidFill>
              <a:schemeClr val="bg2"/>
            </a:solidFill>
          </a:endParaRPr>
        </a:p>
      </dgm:t>
    </dgm:pt>
    <dgm:pt modelId="{8736AE27-3F1B-4F02-B87B-9DBEF9BF647A}" type="pres">
      <dgm:prSet presAssocID="{6C71E6FE-C5AB-4782-B7D6-C5FF5B3BA683}" presName="linear" presStyleCnt="0">
        <dgm:presLayoutVars>
          <dgm:animLvl val="lvl"/>
          <dgm:resizeHandles val="exact"/>
        </dgm:presLayoutVars>
      </dgm:prSet>
      <dgm:spPr/>
    </dgm:pt>
    <dgm:pt modelId="{3EE6425B-566E-41C9-8194-B0F93D0AE255}" type="pres">
      <dgm:prSet presAssocID="{0F3D40AA-4566-4F1C-90BB-A1D4F446F35B}" presName="parentText" presStyleLbl="node1" presStyleIdx="0" presStyleCnt="4">
        <dgm:presLayoutVars>
          <dgm:chMax val="0"/>
          <dgm:bulletEnabled val="1"/>
        </dgm:presLayoutVars>
      </dgm:prSet>
      <dgm:spPr/>
    </dgm:pt>
    <dgm:pt modelId="{64142343-739E-4069-BBBA-74ABDD81BDD5}" type="pres">
      <dgm:prSet presAssocID="{FDB6804A-1839-4E1D-B780-F445FD5E5C9B}" presName="spacer" presStyleCnt="0"/>
      <dgm:spPr/>
    </dgm:pt>
    <dgm:pt modelId="{A784A4EE-4FCA-4260-844E-5B1DF81B3554}" type="pres">
      <dgm:prSet presAssocID="{14EB7CB2-C0B5-4CDC-B4C0-830E259F5FD3}" presName="parentText" presStyleLbl="node1" presStyleIdx="1" presStyleCnt="4">
        <dgm:presLayoutVars>
          <dgm:chMax val="0"/>
          <dgm:bulletEnabled val="1"/>
        </dgm:presLayoutVars>
      </dgm:prSet>
      <dgm:spPr/>
    </dgm:pt>
    <dgm:pt modelId="{2F7A6927-3685-4CC0-89E0-726FF4C6C928}" type="pres">
      <dgm:prSet presAssocID="{128CE838-DED3-42D2-8E42-0D1AB9B15BD6}" presName="spacer" presStyleCnt="0"/>
      <dgm:spPr/>
    </dgm:pt>
    <dgm:pt modelId="{FEBDA57B-442C-43D1-9EDA-1AB186EF3FCB}" type="pres">
      <dgm:prSet presAssocID="{454452E3-33A1-4739-B96A-ED46B04A0BC1}" presName="parentText" presStyleLbl="node1" presStyleIdx="2" presStyleCnt="4">
        <dgm:presLayoutVars>
          <dgm:chMax val="0"/>
          <dgm:bulletEnabled val="1"/>
        </dgm:presLayoutVars>
      </dgm:prSet>
      <dgm:spPr/>
    </dgm:pt>
    <dgm:pt modelId="{E8BCA36C-C581-4C88-975C-6F0CEDF51153}" type="pres">
      <dgm:prSet presAssocID="{A0FB155E-DFAB-4414-BA00-3D45328DC5F8}" presName="spacer" presStyleCnt="0"/>
      <dgm:spPr/>
    </dgm:pt>
    <dgm:pt modelId="{01751622-C19B-43F8-B319-2C6A9E569A99}" type="pres">
      <dgm:prSet presAssocID="{345B1ED1-2F2F-4CA6-B9B7-7706F1350DA5}" presName="parentText" presStyleLbl="node1" presStyleIdx="3" presStyleCnt="4">
        <dgm:presLayoutVars>
          <dgm:chMax val="0"/>
          <dgm:bulletEnabled val="1"/>
        </dgm:presLayoutVars>
      </dgm:prSet>
      <dgm:spPr/>
    </dgm:pt>
  </dgm:ptLst>
  <dgm:cxnLst>
    <dgm:cxn modelId="{59189D2E-0BD3-435F-A4B6-4D6CC0F08EEA}" type="presOf" srcId="{6C71E6FE-C5AB-4782-B7D6-C5FF5B3BA683}" destId="{8736AE27-3F1B-4F02-B87B-9DBEF9BF647A}" srcOrd="0" destOrd="0" presId="urn:microsoft.com/office/officeart/2005/8/layout/vList2"/>
    <dgm:cxn modelId="{50F6B04E-6981-4566-8A7C-BD7ED3F64EE1}" srcId="{6C71E6FE-C5AB-4782-B7D6-C5FF5B3BA683}" destId="{0F3D40AA-4566-4F1C-90BB-A1D4F446F35B}" srcOrd="0" destOrd="0" parTransId="{68D47292-D926-4CFD-A278-292875CAD560}" sibTransId="{FDB6804A-1839-4E1D-B780-F445FD5E5C9B}"/>
    <dgm:cxn modelId="{EC2E9172-20E2-48BE-B461-E6F49F372D73}" srcId="{6C71E6FE-C5AB-4782-B7D6-C5FF5B3BA683}" destId="{345B1ED1-2F2F-4CA6-B9B7-7706F1350DA5}" srcOrd="3" destOrd="0" parTransId="{B23D629D-AFED-4A6E-B72A-439B8729B3F3}" sibTransId="{B3CD10F5-323D-4850-AA65-BD33C8CDF7BF}"/>
    <dgm:cxn modelId="{D5933879-416C-470B-867F-E057477718A9}" type="presOf" srcId="{0F3D40AA-4566-4F1C-90BB-A1D4F446F35B}" destId="{3EE6425B-566E-41C9-8194-B0F93D0AE255}" srcOrd="0" destOrd="0" presId="urn:microsoft.com/office/officeart/2005/8/layout/vList2"/>
    <dgm:cxn modelId="{27880BB2-98AB-457C-B562-982621C3FD2E}" srcId="{6C71E6FE-C5AB-4782-B7D6-C5FF5B3BA683}" destId="{14EB7CB2-C0B5-4CDC-B4C0-830E259F5FD3}" srcOrd="1" destOrd="0" parTransId="{0052B323-5C09-4A90-BD60-644A2A6BD640}" sibTransId="{128CE838-DED3-42D2-8E42-0D1AB9B15BD6}"/>
    <dgm:cxn modelId="{A45B69B8-34BD-4396-A642-5C22298BC9A5}" type="presOf" srcId="{14EB7CB2-C0B5-4CDC-B4C0-830E259F5FD3}" destId="{A784A4EE-4FCA-4260-844E-5B1DF81B3554}" srcOrd="0" destOrd="0" presId="urn:microsoft.com/office/officeart/2005/8/layout/vList2"/>
    <dgm:cxn modelId="{3226D6D2-1A8A-4E4A-A53C-2CA2271E21FE}" type="presOf" srcId="{454452E3-33A1-4739-B96A-ED46B04A0BC1}" destId="{FEBDA57B-442C-43D1-9EDA-1AB186EF3FCB}" srcOrd="0" destOrd="0" presId="urn:microsoft.com/office/officeart/2005/8/layout/vList2"/>
    <dgm:cxn modelId="{87F4ACE1-6955-47AF-BA96-6685399411CD}" srcId="{6C71E6FE-C5AB-4782-B7D6-C5FF5B3BA683}" destId="{454452E3-33A1-4739-B96A-ED46B04A0BC1}" srcOrd="2" destOrd="0" parTransId="{CCDD4432-76DA-4B0F-B4AE-54B96E88C005}" sibTransId="{A0FB155E-DFAB-4414-BA00-3D45328DC5F8}"/>
    <dgm:cxn modelId="{CCEBF6E7-1899-4968-9CF6-7639AC520AB7}" type="presOf" srcId="{345B1ED1-2F2F-4CA6-B9B7-7706F1350DA5}" destId="{01751622-C19B-43F8-B319-2C6A9E569A99}" srcOrd="0" destOrd="0" presId="urn:microsoft.com/office/officeart/2005/8/layout/vList2"/>
    <dgm:cxn modelId="{D2902199-9577-40B4-8539-D62CD42792C5}" type="presParOf" srcId="{8736AE27-3F1B-4F02-B87B-9DBEF9BF647A}" destId="{3EE6425B-566E-41C9-8194-B0F93D0AE255}" srcOrd="0" destOrd="0" presId="urn:microsoft.com/office/officeart/2005/8/layout/vList2"/>
    <dgm:cxn modelId="{39F81BCE-6AB5-4439-8CF5-AF2302F4B808}" type="presParOf" srcId="{8736AE27-3F1B-4F02-B87B-9DBEF9BF647A}" destId="{64142343-739E-4069-BBBA-74ABDD81BDD5}" srcOrd="1" destOrd="0" presId="urn:microsoft.com/office/officeart/2005/8/layout/vList2"/>
    <dgm:cxn modelId="{B65DDCF5-1371-4EE4-BB6B-8B9A05E27D86}" type="presParOf" srcId="{8736AE27-3F1B-4F02-B87B-9DBEF9BF647A}" destId="{A784A4EE-4FCA-4260-844E-5B1DF81B3554}" srcOrd="2" destOrd="0" presId="urn:microsoft.com/office/officeart/2005/8/layout/vList2"/>
    <dgm:cxn modelId="{F906B69B-5413-4328-923B-E584F0F09AC2}" type="presParOf" srcId="{8736AE27-3F1B-4F02-B87B-9DBEF9BF647A}" destId="{2F7A6927-3685-4CC0-89E0-726FF4C6C928}" srcOrd="3" destOrd="0" presId="urn:microsoft.com/office/officeart/2005/8/layout/vList2"/>
    <dgm:cxn modelId="{0019D926-19A1-4689-828B-DC4AB9FAE948}" type="presParOf" srcId="{8736AE27-3F1B-4F02-B87B-9DBEF9BF647A}" destId="{FEBDA57B-442C-43D1-9EDA-1AB186EF3FCB}" srcOrd="4" destOrd="0" presId="urn:microsoft.com/office/officeart/2005/8/layout/vList2"/>
    <dgm:cxn modelId="{9BF3E5E2-68C8-40E3-8DAF-9BC78C8C8FD7}" type="presParOf" srcId="{8736AE27-3F1B-4F02-B87B-9DBEF9BF647A}" destId="{E8BCA36C-C581-4C88-975C-6F0CEDF51153}" srcOrd="5" destOrd="0" presId="urn:microsoft.com/office/officeart/2005/8/layout/vList2"/>
    <dgm:cxn modelId="{F76B67E0-57F8-435B-BD30-319D00EF36C5}" type="presParOf" srcId="{8736AE27-3F1B-4F02-B87B-9DBEF9BF647A}" destId="{01751622-C19B-43F8-B319-2C6A9E569A9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80498C2-D45E-459B-B646-49276E2DC10D}" type="doc">
      <dgm:prSet loTypeId="urn:microsoft.com/office/officeart/2016/7/layout/VerticalSolidActionList" loCatId="List" qsTypeId="urn:microsoft.com/office/officeart/2005/8/quickstyle/simple4" qsCatId="simple" csTypeId="urn:microsoft.com/office/officeart/2005/8/colors/colorful5" csCatId="colorful"/>
      <dgm:spPr/>
      <dgm:t>
        <a:bodyPr/>
        <a:lstStyle/>
        <a:p>
          <a:endParaRPr lang="en-US"/>
        </a:p>
      </dgm:t>
    </dgm:pt>
    <dgm:pt modelId="{D353C77D-B069-421F-900F-24416C2E4321}">
      <dgm:prSet custT="1"/>
      <dgm:spPr/>
      <dgm:t>
        <a:bodyPr/>
        <a:lstStyle/>
        <a:p>
          <a:r>
            <a:rPr lang="en-US" sz="2000">
              <a:solidFill>
                <a:schemeClr val="bg2"/>
              </a:solidFill>
            </a:rPr>
            <a:t>Receive</a:t>
          </a:r>
        </a:p>
      </dgm:t>
    </dgm:pt>
    <dgm:pt modelId="{664B47AA-9F9B-482E-AB65-380D9D04CFD3}" type="parTrans" cxnId="{48CC89BB-051E-4043-9F42-405D1CB9C576}">
      <dgm:prSet/>
      <dgm:spPr/>
      <dgm:t>
        <a:bodyPr/>
        <a:lstStyle/>
        <a:p>
          <a:endParaRPr lang="en-US" sz="2000">
            <a:solidFill>
              <a:schemeClr val="bg2"/>
            </a:solidFill>
          </a:endParaRPr>
        </a:p>
      </dgm:t>
    </dgm:pt>
    <dgm:pt modelId="{6D9C1BB5-9A45-4485-8732-7D1047A13A50}" type="sibTrans" cxnId="{48CC89BB-051E-4043-9F42-405D1CB9C576}">
      <dgm:prSet/>
      <dgm:spPr/>
      <dgm:t>
        <a:bodyPr/>
        <a:lstStyle/>
        <a:p>
          <a:endParaRPr lang="en-US" sz="2000">
            <a:solidFill>
              <a:schemeClr val="bg2"/>
            </a:solidFill>
          </a:endParaRPr>
        </a:p>
      </dgm:t>
    </dgm:pt>
    <dgm:pt modelId="{4B829824-B124-4E0E-B1A9-5E4A38D57918}">
      <dgm:prSet custT="1"/>
      <dgm:spPr/>
      <dgm:t>
        <a:bodyPr/>
        <a:lstStyle/>
        <a:p>
          <a:r>
            <a:rPr lang="en-US" sz="2000">
              <a:solidFill>
                <a:schemeClr val="bg2"/>
              </a:solidFill>
            </a:rPr>
            <a:t>Receive-job - retrieves the results from a job</a:t>
          </a:r>
        </a:p>
      </dgm:t>
    </dgm:pt>
    <dgm:pt modelId="{0076AB0D-E6E9-47E6-BD1B-B5F3B788FFB8}" type="parTrans" cxnId="{8BA95EBB-5411-4A3E-94EC-2C73447C5FF7}">
      <dgm:prSet/>
      <dgm:spPr/>
      <dgm:t>
        <a:bodyPr/>
        <a:lstStyle/>
        <a:p>
          <a:endParaRPr lang="en-US" sz="2000">
            <a:solidFill>
              <a:schemeClr val="bg2"/>
            </a:solidFill>
          </a:endParaRPr>
        </a:p>
      </dgm:t>
    </dgm:pt>
    <dgm:pt modelId="{43608422-0E9A-4391-8C92-9818C9DCA573}" type="sibTrans" cxnId="{8BA95EBB-5411-4A3E-94EC-2C73447C5FF7}">
      <dgm:prSet/>
      <dgm:spPr/>
      <dgm:t>
        <a:bodyPr/>
        <a:lstStyle/>
        <a:p>
          <a:endParaRPr lang="en-US" sz="2000">
            <a:solidFill>
              <a:schemeClr val="bg2"/>
            </a:solidFill>
          </a:endParaRPr>
        </a:p>
      </dgm:t>
    </dgm:pt>
    <dgm:pt modelId="{59EA64B5-FB12-416A-83E6-6D6D0A23FE10}">
      <dgm:prSet custT="1"/>
      <dgm:spPr/>
      <dgm:t>
        <a:bodyPr/>
        <a:lstStyle/>
        <a:p>
          <a:r>
            <a:rPr lang="en-US" sz="2000">
              <a:solidFill>
                <a:schemeClr val="bg2"/>
              </a:solidFill>
            </a:rPr>
            <a:t>Remove</a:t>
          </a:r>
        </a:p>
      </dgm:t>
    </dgm:pt>
    <dgm:pt modelId="{13320079-227B-4F57-B23F-19EC2F4D99CD}" type="parTrans" cxnId="{5BB54C8A-6676-4F98-8266-E42DC3FB5045}">
      <dgm:prSet/>
      <dgm:spPr/>
      <dgm:t>
        <a:bodyPr/>
        <a:lstStyle/>
        <a:p>
          <a:endParaRPr lang="en-US" sz="2000">
            <a:solidFill>
              <a:schemeClr val="bg2"/>
            </a:solidFill>
          </a:endParaRPr>
        </a:p>
      </dgm:t>
    </dgm:pt>
    <dgm:pt modelId="{5FDD69D4-2895-45D8-BBD0-240617A5986E}" type="sibTrans" cxnId="{5BB54C8A-6676-4F98-8266-E42DC3FB5045}">
      <dgm:prSet/>
      <dgm:spPr/>
      <dgm:t>
        <a:bodyPr/>
        <a:lstStyle/>
        <a:p>
          <a:endParaRPr lang="en-US" sz="2000">
            <a:solidFill>
              <a:schemeClr val="bg2"/>
            </a:solidFill>
          </a:endParaRPr>
        </a:p>
      </dgm:t>
    </dgm:pt>
    <dgm:pt modelId="{4DB8531E-F95E-4983-8F17-6E1BFC062A85}">
      <dgm:prSet custT="1"/>
      <dgm:spPr/>
      <dgm:t>
        <a:bodyPr/>
        <a:lstStyle/>
        <a:p>
          <a:r>
            <a:rPr lang="en-US" sz="2000">
              <a:solidFill>
                <a:schemeClr val="bg2"/>
              </a:solidFill>
            </a:rPr>
            <a:t>Remove-job – deletes job and any cached results in memory</a:t>
          </a:r>
        </a:p>
      </dgm:t>
    </dgm:pt>
    <dgm:pt modelId="{F0475CA8-C104-4D3C-8345-D57AB5AD486D}" type="parTrans" cxnId="{5A25052C-99FB-4CD7-96EF-6A05EC221A7E}">
      <dgm:prSet/>
      <dgm:spPr/>
      <dgm:t>
        <a:bodyPr/>
        <a:lstStyle/>
        <a:p>
          <a:endParaRPr lang="en-US" sz="2000">
            <a:solidFill>
              <a:schemeClr val="bg2"/>
            </a:solidFill>
          </a:endParaRPr>
        </a:p>
      </dgm:t>
    </dgm:pt>
    <dgm:pt modelId="{76ACCF10-BC4A-45E8-8ECF-D0192650D1BD}" type="sibTrans" cxnId="{5A25052C-99FB-4CD7-96EF-6A05EC221A7E}">
      <dgm:prSet/>
      <dgm:spPr/>
      <dgm:t>
        <a:bodyPr/>
        <a:lstStyle/>
        <a:p>
          <a:endParaRPr lang="en-US" sz="2000">
            <a:solidFill>
              <a:schemeClr val="bg2"/>
            </a:solidFill>
          </a:endParaRPr>
        </a:p>
      </dgm:t>
    </dgm:pt>
    <dgm:pt modelId="{ED62BE60-2467-4EE0-BCAD-958C33EB8A3E}">
      <dgm:prSet custT="1"/>
      <dgm:spPr/>
      <dgm:t>
        <a:bodyPr/>
        <a:lstStyle/>
        <a:p>
          <a:r>
            <a:rPr lang="en-US" sz="2000">
              <a:solidFill>
                <a:schemeClr val="bg2"/>
              </a:solidFill>
            </a:rPr>
            <a:t>Stop</a:t>
          </a:r>
        </a:p>
      </dgm:t>
    </dgm:pt>
    <dgm:pt modelId="{AF0C465B-0038-49BA-9B79-E9F573E4BA3D}" type="parTrans" cxnId="{7FF0F189-91A1-4D24-82BB-5201DF004C4C}">
      <dgm:prSet/>
      <dgm:spPr/>
      <dgm:t>
        <a:bodyPr/>
        <a:lstStyle/>
        <a:p>
          <a:endParaRPr lang="en-US" sz="2000">
            <a:solidFill>
              <a:schemeClr val="bg2"/>
            </a:solidFill>
          </a:endParaRPr>
        </a:p>
      </dgm:t>
    </dgm:pt>
    <dgm:pt modelId="{99E27A10-26BC-49BD-AA04-7F943FA6AB7C}" type="sibTrans" cxnId="{7FF0F189-91A1-4D24-82BB-5201DF004C4C}">
      <dgm:prSet/>
      <dgm:spPr/>
      <dgm:t>
        <a:bodyPr/>
        <a:lstStyle/>
        <a:p>
          <a:endParaRPr lang="en-US" sz="2000">
            <a:solidFill>
              <a:schemeClr val="bg2"/>
            </a:solidFill>
          </a:endParaRPr>
        </a:p>
      </dgm:t>
    </dgm:pt>
    <dgm:pt modelId="{988C81F6-455C-41A9-B032-05814127A76D}">
      <dgm:prSet custT="1"/>
      <dgm:spPr/>
      <dgm:t>
        <a:bodyPr/>
        <a:lstStyle/>
        <a:p>
          <a:r>
            <a:rPr lang="en-US" sz="2000">
              <a:solidFill>
                <a:schemeClr val="bg2"/>
              </a:solidFill>
            </a:rPr>
            <a:t>Stop-job – terminates the command; but you can still retrieve results that are in memory</a:t>
          </a:r>
        </a:p>
      </dgm:t>
    </dgm:pt>
    <dgm:pt modelId="{C0113E36-48A6-4F5C-B3AE-2246AAD140AE}" type="parTrans" cxnId="{76216E79-1736-4C96-B6A8-FA713A4B1BAF}">
      <dgm:prSet/>
      <dgm:spPr/>
      <dgm:t>
        <a:bodyPr/>
        <a:lstStyle/>
        <a:p>
          <a:endParaRPr lang="en-US" sz="2000">
            <a:solidFill>
              <a:schemeClr val="bg2"/>
            </a:solidFill>
          </a:endParaRPr>
        </a:p>
      </dgm:t>
    </dgm:pt>
    <dgm:pt modelId="{777FB701-5365-4B3A-A322-DAE72103D3BD}" type="sibTrans" cxnId="{76216E79-1736-4C96-B6A8-FA713A4B1BAF}">
      <dgm:prSet/>
      <dgm:spPr/>
      <dgm:t>
        <a:bodyPr/>
        <a:lstStyle/>
        <a:p>
          <a:endParaRPr lang="en-US" sz="2000">
            <a:solidFill>
              <a:schemeClr val="bg2"/>
            </a:solidFill>
          </a:endParaRPr>
        </a:p>
      </dgm:t>
    </dgm:pt>
    <dgm:pt modelId="{F3D55DF5-944E-4681-BA5C-05D3391AAA41}">
      <dgm:prSet custT="1"/>
      <dgm:spPr/>
      <dgm:t>
        <a:bodyPr/>
        <a:lstStyle/>
        <a:p>
          <a:r>
            <a:rPr lang="en-US" sz="2000">
              <a:solidFill>
                <a:schemeClr val="bg2"/>
              </a:solidFill>
            </a:rPr>
            <a:t>Wait</a:t>
          </a:r>
        </a:p>
      </dgm:t>
    </dgm:pt>
    <dgm:pt modelId="{BD25FCE4-485F-4A5B-9368-20BF14BFAC83}" type="parTrans" cxnId="{3294FE98-0EDF-41A5-8147-EEC2C18D5765}">
      <dgm:prSet/>
      <dgm:spPr/>
      <dgm:t>
        <a:bodyPr/>
        <a:lstStyle/>
        <a:p>
          <a:endParaRPr lang="en-US" sz="2000">
            <a:solidFill>
              <a:schemeClr val="bg2"/>
            </a:solidFill>
          </a:endParaRPr>
        </a:p>
      </dgm:t>
    </dgm:pt>
    <dgm:pt modelId="{74A883B4-19B2-484E-88D9-B96AFC7CA73A}" type="sibTrans" cxnId="{3294FE98-0EDF-41A5-8147-EEC2C18D5765}">
      <dgm:prSet/>
      <dgm:spPr/>
      <dgm:t>
        <a:bodyPr/>
        <a:lstStyle/>
        <a:p>
          <a:endParaRPr lang="en-US" sz="2000">
            <a:solidFill>
              <a:schemeClr val="bg2"/>
            </a:solidFill>
          </a:endParaRPr>
        </a:p>
      </dgm:t>
    </dgm:pt>
    <dgm:pt modelId="{E322F0A5-D49C-407A-9170-D51E0F96FB9F}">
      <dgm:prSet custT="1"/>
      <dgm:spPr/>
      <dgm:t>
        <a:bodyPr/>
        <a:lstStyle/>
        <a:p>
          <a:r>
            <a:rPr lang="en-US" sz="2000">
              <a:solidFill>
                <a:schemeClr val="bg2"/>
              </a:solidFill>
            </a:rPr>
            <a:t>Wait-job – useful in scripts; script will start a job and needs to wait on results from job to continue</a:t>
          </a:r>
        </a:p>
      </dgm:t>
    </dgm:pt>
    <dgm:pt modelId="{689B4109-70D6-4B0C-9E1B-D0D006BF22D4}" type="parTrans" cxnId="{C86A6985-15F5-4914-BB33-F7C686AA8ED4}">
      <dgm:prSet/>
      <dgm:spPr/>
      <dgm:t>
        <a:bodyPr/>
        <a:lstStyle/>
        <a:p>
          <a:endParaRPr lang="en-US" sz="2000">
            <a:solidFill>
              <a:schemeClr val="bg2"/>
            </a:solidFill>
          </a:endParaRPr>
        </a:p>
      </dgm:t>
    </dgm:pt>
    <dgm:pt modelId="{5FACD28C-1A90-4B8B-80BC-0F691BF28230}" type="sibTrans" cxnId="{C86A6985-15F5-4914-BB33-F7C686AA8ED4}">
      <dgm:prSet/>
      <dgm:spPr/>
      <dgm:t>
        <a:bodyPr/>
        <a:lstStyle/>
        <a:p>
          <a:endParaRPr lang="en-US" sz="2000">
            <a:solidFill>
              <a:schemeClr val="bg2"/>
            </a:solidFill>
          </a:endParaRPr>
        </a:p>
      </dgm:t>
    </dgm:pt>
    <dgm:pt modelId="{93A4BC1F-6DC7-42EB-90B4-73035AFCF9DD}" type="pres">
      <dgm:prSet presAssocID="{A80498C2-D45E-459B-B646-49276E2DC10D}" presName="Name0" presStyleCnt="0">
        <dgm:presLayoutVars>
          <dgm:dir/>
          <dgm:animLvl val="lvl"/>
          <dgm:resizeHandles val="exact"/>
        </dgm:presLayoutVars>
      </dgm:prSet>
      <dgm:spPr/>
    </dgm:pt>
    <dgm:pt modelId="{7EC57681-BBDB-4DD7-8290-D5DF49F30DE9}" type="pres">
      <dgm:prSet presAssocID="{D353C77D-B069-421F-900F-24416C2E4321}" presName="linNode" presStyleCnt="0"/>
      <dgm:spPr/>
    </dgm:pt>
    <dgm:pt modelId="{530E96B6-A8D5-4B42-B38E-8538F56C8183}" type="pres">
      <dgm:prSet presAssocID="{D353C77D-B069-421F-900F-24416C2E4321}" presName="parentText" presStyleLbl="alignNode1" presStyleIdx="0" presStyleCnt="4">
        <dgm:presLayoutVars>
          <dgm:chMax val="1"/>
          <dgm:bulletEnabled/>
        </dgm:presLayoutVars>
      </dgm:prSet>
      <dgm:spPr/>
    </dgm:pt>
    <dgm:pt modelId="{B4C384F1-35FE-411B-9185-88AC3D4FB79A}" type="pres">
      <dgm:prSet presAssocID="{D353C77D-B069-421F-900F-24416C2E4321}" presName="descendantText" presStyleLbl="alignAccFollowNode1" presStyleIdx="0" presStyleCnt="4">
        <dgm:presLayoutVars>
          <dgm:bulletEnabled/>
        </dgm:presLayoutVars>
      </dgm:prSet>
      <dgm:spPr/>
    </dgm:pt>
    <dgm:pt modelId="{568D5A88-82C5-457D-8F05-8E21057A4D17}" type="pres">
      <dgm:prSet presAssocID="{6D9C1BB5-9A45-4485-8732-7D1047A13A50}" presName="sp" presStyleCnt="0"/>
      <dgm:spPr/>
    </dgm:pt>
    <dgm:pt modelId="{D466C4B2-5127-44C8-9211-E93A13A51837}" type="pres">
      <dgm:prSet presAssocID="{59EA64B5-FB12-416A-83E6-6D6D0A23FE10}" presName="linNode" presStyleCnt="0"/>
      <dgm:spPr/>
    </dgm:pt>
    <dgm:pt modelId="{DE9C9FB8-79D0-47E8-9F30-88629400CAB2}" type="pres">
      <dgm:prSet presAssocID="{59EA64B5-FB12-416A-83E6-6D6D0A23FE10}" presName="parentText" presStyleLbl="alignNode1" presStyleIdx="1" presStyleCnt="4">
        <dgm:presLayoutVars>
          <dgm:chMax val="1"/>
          <dgm:bulletEnabled/>
        </dgm:presLayoutVars>
      </dgm:prSet>
      <dgm:spPr/>
    </dgm:pt>
    <dgm:pt modelId="{30FC7468-FAE7-4AEA-A5C4-2CA593161BA8}" type="pres">
      <dgm:prSet presAssocID="{59EA64B5-FB12-416A-83E6-6D6D0A23FE10}" presName="descendantText" presStyleLbl="alignAccFollowNode1" presStyleIdx="1" presStyleCnt="4">
        <dgm:presLayoutVars>
          <dgm:bulletEnabled/>
        </dgm:presLayoutVars>
      </dgm:prSet>
      <dgm:spPr/>
    </dgm:pt>
    <dgm:pt modelId="{4F81B7E2-5DD1-459D-B6AD-2515B247DD3A}" type="pres">
      <dgm:prSet presAssocID="{5FDD69D4-2895-45D8-BBD0-240617A5986E}" presName="sp" presStyleCnt="0"/>
      <dgm:spPr/>
    </dgm:pt>
    <dgm:pt modelId="{4943A6E4-B53A-4BA2-B15B-F38D507B17EE}" type="pres">
      <dgm:prSet presAssocID="{ED62BE60-2467-4EE0-BCAD-958C33EB8A3E}" presName="linNode" presStyleCnt="0"/>
      <dgm:spPr/>
    </dgm:pt>
    <dgm:pt modelId="{E98A67CA-CEB1-46B9-A3E8-59A9A5D956E4}" type="pres">
      <dgm:prSet presAssocID="{ED62BE60-2467-4EE0-BCAD-958C33EB8A3E}" presName="parentText" presStyleLbl="alignNode1" presStyleIdx="2" presStyleCnt="4">
        <dgm:presLayoutVars>
          <dgm:chMax val="1"/>
          <dgm:bulletEnabled/>
        </dgm:presLayoutVars>
      </dgm:prSet>
      <dgm:spPr/>
    </dgm:pt>
    <dgm:pt modelId="{2BAE7D94-FBFD-467F-9DAE-C96B33D3AF5F}" type="pres">
      <dgm:prSet presAssocID="{ED62BE60-2467-4EE0-BCAD-958C33EB8A3E}" presName="descendantText" presStyleLbl="alignAccFollowNode1" presStyleIdx="2" presStyleCnt="4">
        <dgm:presLayoutVars>
          <dgm:bulletEnabled/>
        </dgm:presLayoutVars>
      </dgm:prSet>
      <dgm:spPr/>
    </dgm:pt>
    <dgm:pt modelId="{2E151AA0-B4FC-4882-9AE5-BB8F97298708}" type="pres">
      <dgm:prSet presAssocID="{99E27A10-26BC-49BD-AA04-7F943FA6AB7C}" presName="sp" presStyleCnt="0"/>
      <dgm:spPr/>
    </dgm:pt>
    <dgm:pt modelId="{418578C3-F9FB-4C4D-9216-5F7DA1C91A73}" type="pres">
      <dgm:prSet presAssocID="{F3D55DF5-944E-4681-BA5C-05D3391AAA41}" presName="linNode" presStyleCnt="0"/>
      <dgm:spPr/>
    </dgm:pt>
    <dgm:pt modelId="{00AE0403-FF48-4346-A1BA-B51E5B5A98BD}" type="pres">
      <dgm:prSet presAssocID="{F3D55DF5-944E-4681-BA5C-05D3391AAA41}" presName="parentText" presStyleLbl="alignNode1" presStyleIdx="3" presStyleCnt="4">
        <dgm:presLayoutVars>
          <dgm:chMax val="1"/>
          <dgm:bulletEnabled/>
        </dgm:presLayoutVars>
      </dgm:prSet>
      <dgm:spPr/>
    </dgm:pt>
    <dgm:pt modelId="{F96673B0-5E9C-4CF2-BAF5-AC7C2C7A65EB}" type="pres">
      <dgm:prSet presAssocID="{F3D55DF5-944E-4681-BA5C-05D3391AAA41}" presName="descendantText" presStyleLbl="alignAccFollowNode1" presStyleIdx="3" presStyleCnt="4">
        <dgm:presLayoutVars>
          <dgm:bulletEnabled/>
        </dgm:presLayoutVars>
      </dgm:prSet>
      <dgm:spPr/>
    </dgm:pt>
  </dgm:ptLst>
  <dgm:cxnLst>
    <dgm:cxn modelId="{2C61001C-CF01-4EC8-A9FE-7C128A0F5C84}" type="presOf" srcId="{988C81F6-455C-41A9-B032-05814127A76D}" destId="{2BAE7D94-FBFD-467F-9DAE-C96B33D3AF5F}" srcOrd="0" destOrd="0" presId="urn:microsoft.com/office/officeart/2016/7/layout/VerticalSolidActionList"/>
    <dgm:cxn modelId="{BACFB725-2A6B-4281-8617-22BC2FBA03CE}" type="presOf" srcId="{59EA64B5-FB12-416A-83E6-6D6D0A23FE10}" destId="{DE9C9FB8-79D0-47E8-9F30-88629400CAB2}" srcOrd="0" destOrd="0" presId="urn:microsoft.com/office/officeart/2016/7/layout/VerticalSolidActionList"/>
    <dgm:cxn modelId="{5A25052C-99FB-4CD7-96EF-6A05EC221A7E}" srcId="{59EA64B5-FB12-416A-83E6-6D6D0A23FE10}" destId="{4DB8531E-F95E-4983-8F17-6E1BFC062A85}" srcOrd="0" destOrd="0" parTransId="{F0475CA8-C104-4D3C-8345-D57AB5AD486D}" sibTransId="{76ACCF10-BC4A-45E8-8ECF-D0192650D1BD}"/>
    <dgm:cxn modelId="{FFE02558-58E7-4BD3-8357-4B4EE012A55F}" type="presOf" srcId="{F3D55DF5-944E-4681-BA5C-05D3391AAA41}" destId="{00AE0403-FF48-4346-A1BA-B51E5B5A98BD}" srcOrd="0" destOrd="0" presId="urn:microsoft.com/office/officeart/2016/7/layout/VerticalSolidActionList"/>
    <dgm:cxn modelId="{76216E79-1736-4C96-B6A8-FA713A4B1BAF}" srcId="{ED62BE60-2467-4EE0-BCAD-958C33EB8A3E}" destId="{988C81F6-455C-41A9-B032-05814127A76D}" srcOrd="0" destOrd="0" parTransId="{C0113E36-48A6-4F5C-B3AE-2246AAD140AE}" sibTransId="{777FB701-5365-4B3A-A322-DAE72103D3BD}"/>
    <dgm:cxn modelId="{C86A6985-15F5-4914-BB33-F7C686AA8ED4}" srcId="{F3D55DF5-944E-4681-BA5C-05D3391AAA41}" destId="{E322F0A5-D49C-407A-9170-D51E0F96FB9F}" srcOrd="0" destOrd="0" parTransId="{689B4109-70D6-4B0C-9E1B-D0D006BF22D4}" sibTransId="{5FACD28C-1A90-4B8B-80BC-0F691BF28230}"/>
    <dgm:cxn modelId="{00C9FC88-2F04-40FB-915B-9BB7A922051B}" type="presOf" srcId="{ED62BE60-2467-4EE0-BCAD-958C33EB8A3E}" destId="{E98A67CA-CEB1-46B9-A3E8-59A9A5D956E4}" srcOrd="0" destOrd="0" presId="urn:microsoft.com/office/officeart/2016/7/layout/VerticalSolidActionList"/>
    <dgm:cxn modelId="{7FF0F189-91A1-4D24-82BB-5201DF004C4C}" srcId="{A80498C2-D45E-459B-B646-49276E2DC10D}" destId="{ED62BE60-2467-4EE0-BCAD-958C33EB8A3E}" srcOrd="2" destOrd="0" parTransId="{AF0C465B-0038-49BA-9B79-E9F573E4BA3D}" sibTransId="{99E27A10-26BC-49BD-AA04-7F943FA6AB7C}"/>
    <dgm:cxn modelId="{5BB54C8A-6676-4F98-8266-E42DC3FB5045}" srcId="{A80498C2-D45E-459B-B646-49276E2DC10D}" destId="{59EA64B5-FB12-416A-83E6-6D6D0A23FE10}" srcOrd="1" destOrd="0" parTransId="{13320079-227B-4F57-B23F-19EC2F4D99CD}" sibTransId="{5FDD69D4-2895-45D8-BBD0-240617A5986E}"/>
    <dgm:cxn modelId="{280C5890-C651-46E3-AEFA-D3A43C36EFDD}" type="presOf" srcId="{A80498C2-D45E-459B-B646-49276E2DC10D}" destId="{93A4BC1F-6DC7-42EB-90B4-73035AFCF9DD}" srcOrd="0" destOrd="0" presId="urn:microsoft.com/office/officeart/2016/7/layout/VerticalSolidActionList"/>
    <dgm:cxn modelId="{3294FE98-0EDF-41A5-8147-EEC2C18D5765}" srcId="{A80498C2-D45E-459B-B646-49276E2DC10D}" destId="{F3D55DF5-944E-4681-BA5C-05D3391AAA41}" srcOrd="3" destOrd="0" parTransId="{BD25FCE4-485F-4A5B-9368-20BF14BFAC83}" sibTransId="{74A883B4-19B2-484E-88D9-B96AFC7CA73A}"/>
    <dgm:cxn modelId="{C5488DB6-770C-4C78-B53E-46C8C07101F0}" type="presOf" srcId="{4B829824-B124-4E0E-B1A9-5E4A38D57918}" destId="{B4C384F1-35FE-411B-9185-88AC3D4FB79A}" srcOrd="0" destOrd="0" presId="urn:microsoft.com/office/officeart/2016/7/layout/VerticalSolidActionList"/>
    <dgm:cxn modelId="{8BA95EBB-5411-4A3E-94EC-2C73447C5FF7}" srcId="{D353C77D-B069-421F-900F-24416C2E4321}" destId="{4B829824-B124-4E0E-B1A9-5E4A38D57918}" srcOrd="0" destOrd="0" parTransId="{0076AB0D-E6E9-47E6-BD1B-B5F3B788FFB8}" sibTransId="{43608422-0E9A-4391-8C92-9818C9DCA573}"/>
    <dgm:cxn modelId="{48CC89BB-051E-4043-9F42-405D1CB9C576}" srcId="{A80498C2-D45E-459B-B646-49276E2DC10D}" destId="{D353C77D-B069-421F-900F-24416C2E4321}" srcOrd="0" destOrd="0" parTransId="{664B47AA-9F9B-482E-AB65-380D9D04CFD3}" sibTransId="{6D9C1BB5-9A45-4485-8732-7D1047A13A50}"/>
    <dgm:cxn modelId="{4A469AC7-F564-4A6C-BCA8-C4835E250F3F}" type="presOf" srcId="{D353C77D-B069-421F-900F-24416C2E4321}" destId="{530E96B6-A8D5-4B42-B38E-8538F56C8183}" srcOrd="0" destOrd="0" presId="urn:microsoft.com/office/officeart/2016/7/layout/VerticalSolidActionList"/>
    <dgm:cxn modelId="{6743C2E7-F800-443B-B557-175BF801EB48}" type="presOf" srcId="{4DB8531E-F95E-4983-8F17-6E1BFC062A85}" destId="{30FC7468-FAE7-4AEA-A5C4-2CA593161BA8}" srcOrd="0" destOrd="0" presId="urn:microsoft.com/office/officeart/2016/7/layout/VerticalSolidActionList"/>
    <dgm:cxn modelId="{9AC5F6F2-90C0-4034-9F5C-B97A779718D8}" type="presOf" srcId="{E322F0A5-D49C-407A-9170-D51E0F96FB9F}" destId="{F96673B0-5E9C-4CF2-BAF5-AC7C2C7A65EB}" srcOrd="0" destOrd="0" presId="urn:microsoft.com/office/officeart/2016/7/layout/VerticalSolidActionList"/>
    <dgm:cxn modelId="{AA5F70FF-B69E-43F8-961F-32B3FFA1D0DE}" type="presParOf" srcId="{93A4BC1F-6DC7-42EB-90B4-73035AFCF9DD}" destId="{7EC57681-BBDB-4DD7-8290-D5DF49F30DE9}" srcOrd="0" destOrd="0" presId="urn:microsoft.com/office/officeart/2016/7/layout/VerticalSolidActionList"/>
    <dgm:cxn modelId="{61579EA5-4E6A-48EC-A60B-9ADD376E8B80}" type="presParOf" srcId="{7EC57681-BBDB-4DD7-8290-D5DF49F30DE9}" destId="{530E96B6-A8D5-4B42-B38E-8538F56C8183}" srcOrd="0" destOrd="0" presId="urn:microsoft.com/office/officeart/2016/7/layout/VerticalSolidActionList"/>
    <dgm:cxn modelId="{D95F7F36-D954-4DB4-BAC9-8873239D5F59}" type="presParOf" srcId="{7EC57681-BBDB-4DD7-8290-D5DF49F30DE9}" destId="{B4C384F1-35FE-411B-9185-88AC3D4FB79A}" srcOrd="1" destOrd="0" presId="urn:microsoft.com/office/officeart/2016/7/layout/VerticalSolidActionList"/>
    <dgm:cxn modelId="{ABF95251-9200-4CC4-83F4-C0F8AA1600D3}" type="presParOf" srcId="{93A4BC1F-6DC7-42EB-90B4-73035AFCF9DD}" destId="{568D5A88-82C5-457D-8F05-8E21057A4D17}" srcOrd="1" destOrd="0" presId="urn:microsoft.com/office/officeart/2016/7/layout/VerticalSolidActionList"/>
    <dgm:cxn modelId="{000E9681-3FA0-401A-BE5B-3138752529B3}" type="presParOf" srcId="{93A4BC1F-6DC7-42EB-90B4-73035AFCF9DD}" destId="{D466C4B2-5127-44C8-9211-E93A13A51837}" srcOrd="2" destOrd="0" presId="urn:microsoft.com/office/officeart/2016/7/layout/VerticalSolidActionList"/>
    <dgm:cxn modelId="{539E0B44-3C82-42C8-BEB2-E4630BF9CD38}" type="presParOf" srcId="{D466C4B2-5127-44C8-9211-E93A13A51837}" destId="{DE9C9FB8-79D0-47E8-9F30-88629400CAB2}" srcOrd="0" destOrd="0" presId="urn:microsoft.com/office/officeart/2016/7/layout/VerticalSolidActionList"/>
    <dgm:cxn modelId="{67C7207D-B9D4-4FDC-83F3-7F741181627D}" type="presParOf" srcId="{D466C4B2-5127-44C8-9211-E93A13A51837}" destId="{30FC7468-FAE7-4AEA-A5C4-2CA593161BA8}" srcOrd="1" destOrd="0" presId="urn:microsoft.com/office/officeart/2016/7/layout/VerticalSolidActionList"/>
    <dgm:cxn modelId="{07167CB9-2129-4DE4-AF6B-88D6AC0ADF14}" type="presParOf" srcId="{93A4BC1F-6DC7-42EB-90B4-73035AFCF9DD}" destId="{4F81B7E2-5DD1-459D-B6AD-2515B247DD3A}" srcOrd="3" destOrd="0" presId="urn:microsoft.com/office/officeart/2016/7/layout/VerticalSolidActionList"/>
    <dgm:cxn modelId="{58781A97-8938-4A21-A57C-6F89D76B45A0}" type="presParOf" srcId="{93A4BC1F-6DC7-42EB-90B4-73035AFCF9DD}" destId="{4943A6E4-B53A-4BA2-B15B-F38D507B17EE}" srcOrd="4" destOrd="0" presId="urn:microsoft.com/office/officeart/2016/7/layout/VerticalSolidActionList"/>
    <dgm:cxn modelId="{D38C16D8-11E9-46AE-A69F-5DEA9BB06AB1}" type="presParOf" srcId="{4943A6E4-B53A-4BA2-B15B-F38D507B17EE}" destId="{E98A67CA-CEB1-46B9-A3E8-59A9A5D956E4}" srcOrd="0" destOrd="0" presId="urn:microsoft.com/office/officeart/2016/7/layout/VerticalSolidActionList"/>
    <dgm:cxn modelId="{58CF426D-0A1F-4F49-8D3B-EC02C792CB0C}" type="presParOf" srcId="{4943A6E4-B53A-4BA2-B15B-F38D507B17EE}" destId="{2BAE7D94-FBFD-467F-9DAE-C96B33D3AF5F}" srcOrd="1" destOrd="0" presId="urn:microsoft.com/office/officeart/2016/7/layout/VerticalSolidActionList"/>
    <dgm:cxn modelId="{0E22E059-7349-466B-8F04-F8F0C9D57466}" type="presParOf" srcId="{93A4BC1F-6DC7-42EB-90B4-73035AFCF9DD}" destId="{2E151AA0-B4FC-4882-9AE5-BB8F97298708}" srcOrd="5" destOrd="0" presId="urn:microsoft.com/office/officeart/2016/7/layout/VerticalSolidActionList"/>
    <dgm:cxn modelId="{26A93B40-EB3B-4514-AE39-D6F1F2AC159D}" type="presParOf" srcId="{93A4BC1F-6DC7-42EB-90B4-73035AFCF9DD}" destId="{418578C3-F9FB-4C4D-9216-5F7DA1C91A73}" srcOrd="6" destOrd="0" presId="urn:microsoft.com/office/officeart/2016/7/layout/VerticalSolidActionList"/>
    <dgm:cxn modelId="{5AB632DF-6DDE-42F4-953C-F37DE9FD9605}" type="presParOf" srcId="{418578C3-F9FB-4C4D-9216-5F7DA1C91A73}" destId="{00AE0403-FF48-4346-A1BA-B51E5B5A98BD}" srcOrd="0" destOrd="0" presId="urn:microsoft.com/office/officeart/2016/7/layout/VerticalSolidActionList"/>
    <dgm:cxn modelId="{22370418-8417-4EE7-80BC-989C11F3DE9D}" type="presParOf" srcId="{418578C3-F9FB-4C4D-9216-5F7DA1C91A73}" destId="{F96673B0-5E9C-4CF2-BAF5-AC7C2C7A65EB}"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DA29727-268B-42E5-88C8-0EC624A37486}"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E9C4892D-36A5-417E-927D-01B2DF7E9D0C}">
      <dgm:prSet custT="1"/>
      <dgm:spPr/>
      <dgm:t>
        <a:bodyPr/>
        <a:lstStyle/>
        <a:p>
          <a:r>
            <a:rPr lang="en-US" sz="2400">
              <a:solidFill>
                <a:schemeClr val="bg1"/>
              </a:solidFill>
            </a:rPr>
            <a:t>Different from scheduled tasks</a:t>
          </a:r>
        </a:p>
      </dgm:t>
    </dgm:pt>
    <dgm:pt modelId="{16F93483-168C-44E4-AB8A-45B7E32132C5}" type="parTrans" cxnId="{AA23FEA6-5F87-4EDE-96BB-AE90644E73E7}">
      <dgm:prSet/>
      <dgm:spPr/>
      <dgm:t>
        <a:bodyPr/>
        <a:lstStyle/>
        <a:p>
          <a:endParaRPr lang="en-US" sz="2400">
            <a:solidFill>
              <a:schemeClr val="bg1"/>
            </a:solidFill>
          </a:endParaRPr>
        </a:p>
      </dgm:t>
    </dgm:pt>
    <dgm:pt modelId="{2830EA97-09DF-431C-BA59-65E1B847EB6E}" type="sibTrans" cxnId="{AA23FEA6-5F87-4EDE-96BB-AE90644E73E7}">
      <dgm:prSet/>
      <dgm:spPr/>
      <dgm:t>
        <a:bodyPr/>
        <a:lstStyle/>
        <a:p>
          <a:endParaRPr lang="en-US" sz="2400">
            <a:solidFill>
              <a:schemeClr val="bg1"/>
            </a:solidFill>
          </a:endParaRPr>
        </a:p>
      </dgm:t>
    </dgm:pt>
    <dgm:pt modelId="{78F4BA46-0498-466C-8708-23882CC159EC}">
      <dgm:prSet custT="1"/>
      <dgm:spPr/>
      <dgm:t>
        <a:bodyPr/>
        <a:lstStyle/>
        <a:p>
          <a:r>
            <a:rPr lang="en-US" sz="2400">
              <a:solidFill>
                <a:schemeClr val="bg1"/>
              </a:solidFill>
            </a:rPr>
            <a:t>Introduced in v3</a:t>
          </a:r>
        </a:p>
      </dgm:t>
    </dgm:pt>
    <dgm:pt modelId="{E93F9A7B-0F4F-40F0-BC98-21C9BDC27BA7}" type="parTrans" cxnId="{36F24342-B533-4FB1-9708-9AC05927971D}">
      <dgm:prSet/>
      <dgm:spPr/>
      <dgm:t>
        <a:bodyPr/>
        <a:lstStyle/>
        <a:p>
          <a:endParaRPr lang="en-US" sz="2400">
            <a:solidFill>
              <a:schemeClr val="bg1"/>
            </a:solidFill>
          </a:endParaRPr>
        </a:p>
      </dgm:t>
    </dgm:pt>
    <dgm:pt modelId="{C35CEA22-7ECA-44FF-A577-5BC1A67AF783}" type="sibTrans" cxnId="{36F24342-B533-4FB1-9708-9AC05927971D}">
      <dgm:prSet/>
      <dgm:spPr/>
      <dgm:t>
        <a:bodyPr/>
        <a:lstStyle/>
        <a:p>
          <a:endParaRPr lang="en-US" sz="2400">
            <a:solidFill>
              <a:schemeClr val="bg1"/>
            </a:solidFill>
          </a:endParaRPr>
        </a:p>
      </dgm:t>
    </dgm:pt>
    <dgm:pt modelId="{E6D3121B-BDCD-4EF6-8F1A-B4F12F737695}">
      <dgm:prSet custT="1"/>
      <dgm:spPr/>
      <dgm:t>
        <a:bodyPr/>
        <a:lstStyle/>
        <a:p>
          <a:r>
            <a:rPr lang="en-US" sz="2400">
              <a:solidFill>
                <a:schemeClr val="bg1"/>
              </a:solidFill>
            </a:rPr>
            <a:t>New-jobtrigger</a:t>
          </a:r>
        </a:p>
      </dgm:t>
    </dgm:pt>
    <dgm:pt modelId="{D593F9ED-0814-42BB-83F6-EB634C19EB0C}" type="parTrans" cxnId="{25CE1FD6-1168-4643-A71F-97C147F29A71}">
      <dgm:prSet/>
      <dgm:spPr/>
      <dgm:t>
        <a:bodyPr/>
        <a:lstStyle/>
        <a:p>
          <a:endParaRPr lang="en-US" sz="2400">
            <a:solidFill>
              <a:schemeClr val="bg1"/>
            </a:solidFill>
          </a:endParaRPr>
        </a:p>
      </dgm:t>
    </dgm:pt>
    <dgm:pt modelId="{6A0374CB-2F71-408D-97CA-337F27FBB0FB}" type="sibTrans" cxnId="{25CE1FD6-1168-4643-A71F-97C147F29A71}">
      <dgm:prSet/>
      <dgm:spPr/>
      <dgm:t>
        <a:bodyPr/>
        <a:lstStyle/>
        <a:p>
          <a:endParaRPr lang="en-US" sz="2400">
            <a:solidFill>
              <a:schemeClr val="bg1"/>
            </a:solidFill>
          </a:endParaRPr>
        </a:p>
      </dgm:t>
    </dgm:pt>
    <dgm:pt modelId="{846F39EA-697C-44C3-A4AE-32B471FB1AD4}">
      <dgm:prSet custT="1"/>
      <dgm:spPr/>
      <dgm:t>
        <a:bodyPr/>
        <a:lstStyle/>
        <a:p>
          <a:r>
            <a:rPr lang="en-US" sz="2400">
              <a:solidFill>
                <a:schemeClr val="bg1"/>
              </a:solidFill>
            </a:rPr>
            <a:t>New-ScheduledTaskOption</a:t>
          </a:r>
        </a:p>
      </dgm:t>
    </dgm:pt>
    <dgm:pt modelId="{FFE19FEA-D72A-4609-B59F-7E7B64B74A2F}" type="parTrans" cxnId="{C8EFDAF9-EDF4-4F7A-8252-E5D0FC921D5C}">
      <dgm:prSet/>
      <dgm:spPr/>
      <dgm:t>
        <a:bodyPr/>
        <a:lstStyle/>
        <a:p>
          <a:endParaRPr lang="en-US" sz="2400">
            <a:solidFill>
              <a:schemeClr val="bg1"/>
            </a:solidFill>
          </a:endParaRPr>
        </a:p>
      </dgm:t>
    </dgm:pt>
    <dgm:pt modelId="{1A3497FD-C288-4A13-AFEA-EC1A55DF6583}" type="sibTrans" cxnId="{C8EFDAF9-EDF4-4F7A-8252-E5D0FC921D5C}">
      <dgm:prSet/>
      <dgm:spPr/>
      <dgm:t>
        <a:bodyPr/>
        <a:lstStyle/>
        <a:p>
          <a:endParaRPr lang="en-US" sz="2400">
            <a:solidFill>
              <a:schemeClr val="bg1"/>
            </a:solidFill>
          </a:endParaRPr>
        </a:p>
      </dgm:t>
    </dgm:pt>
    <dgm:pt modelId="{33DCAF05-4FA3-431F-A667-C00332B50F57}">
      <dgm:prSet custT="1"/>
      <dgm:spPr/>
      <dgm:t>
        <a:bodyPr/>
        <a:lstStyle/>
        <a:p>
          <a:r>
            <a:rPr lang="en-US" sz="2400">
              <a:solidFill>
                <a:schemeClr val="bg1"/>
              </a:solidFill>
            </a:rPr>
            <a:t>Register-ScheduledJob</a:t>
          </a:r>
        </a:p>
      </dgm:t>
    </dgm:pt>
    <dgm:pt modelId="{46C3EC59-63D3-4595-B7FC-1142F70A96A8}" type="parTrans" cxnId="{32485EED-6E5F-48A4-879A-1B79CB6CE1E6}">
      <dgm:prSet/>
      <dgm:spPr/>
      <dgm:t>
        <a:bodyPr/>
        <a:lstStyle/>
        <a:p>
          <a:endParaRPr lang="en-US" sz="2400">
            <a:solidFill>
              <a:schemeClr val="bg1"/>
            </a:solidFill>
          </a:endParaRPr>
        </a:p>
      </dgm:t>
    </dgm:pt>
    <dgm:pt modelId="{5C4D7E1D-E185-4C8D-B0D7-88EB8675E8E3}" type="sibTrans" cxnId="{32485EED-6E5F-48A4-879A-1B79CB6CE1E6}">
      <dgm:prSet/>
      <dgm:spPr/>
      <dgm:t>
        <a:bodyPr/>
        <a:lstStyle/>
        <a:p>
          <a:endParaRPr lang="en-US" sz="2400">
            <a:solidFill>
              <a:schemeClr val="bg1"/>
            </a:solidFill>
          </a:endParaRPr>
        </a:p>
      </dgm:t>
    </dgm:pt>
    <dgm:pt modelId="{7AC47462-F8F5-48CC-9FFA-91073F84DA48}" type="pres">
      <dgm:prSet presAssocID="{2DA29727-268B-42E5-88C8-0EC624A37486}" presName="linear" presStyleCnt="0">
        <dgm:presLayoutVars>
          <dgm:dir/>
          <dgm:animLvl val="lvl"/>
          <dgm:resizeHandles val="exact"/>
        </dgm:presLayoutVars>
      </dgm:prSet>
      <dgm:spPr/>
    </dgm:pt>
    <dgm:pt modelId="{7438EE45-01D4-4722-8210-D6AFF190C5CF}" type="pres">
      <dgm:prSet presAssocID="{E9C4892D-36A5-417E-927D-01B2DF7E9D0C}" presName="parentLin" presStyleCnt="0"/>
      <dgm:spPr/>
    </dgm:pt>
    <dgm:pt modelId="{8CEC3622-8941-4540-80D0-512772801B2D}" type="pres">
      <dgm:prSet presAssocID="{E9C4892D-36A5-417E-927D-01B2DF7E9D0C}" presName="parentLeftMargin" presStyleLbl="node1" presStyleIdx="0" presStyleCnt="5"/>
      <dgm:spPr/>
    </dgm:pt>
    <dgm:pt modelId="{D6FF5CA0-0FBB-4D10-B2D3-877F238BC746}" type="pres">
      <dgm:prSet presAssocID="{E9C4892D-36A5-417E-927D-01B2DF7E9D0C}" presName="parentText" presStyleLbl="node1" presStyleIdx="0" presStyleCnt="5">
        <dgm:presLayoutVars>
          <dgm:chMax val="0"/>
          <dgm:bulletEnabled val="1"/>
        </dgm:presLayoutVars>
      </dgm:prSet>
      <dgm:spPr/>
    </dgm:pt>
    <dgm:pt modelId="{EAF96A9F-68F6-4292-98F4-186251C28D7D}" type="pres">
      <dgm:prSet presAssocID="{E9C4892D-36A5-417E-927D-01B2DF7E9D0C}" presName="negativeSpace" presStyleCnt="0"/>
      <dgm:spPr/>
    </dgm:pt>
    <dgm:pt modelId="{624593B2-FE1A-4198-A8BC-97839B258825}" type="pres">
      <dgm:prSet presAssocID="{E9C4892D-36A5-417E-927D-01B2DF7E9D0C}" presName="childText" presStyleLbl="conFgAcc1" presStyleIdx="0" presStyleCnt="5">
        <dgm:presLayoutVars>
          <dgm:bulletEnabled val="1"/>
        </dgm:presLayoutVars>
      </dgm:prSet>
      <dgm:spPr/>
    </dgm:pt>
    <dgm:pt modelId="{7A7F42F2-3A39-4E80-9B3A-BC88DC34F9A2}" type="pres">
      <dgm:prSet presAssocID="{2830EA97-09DF-431C-BA59-65E1B847EB6E}" presName="spaceBetweenRectangles" presStyleCnt="0"/>
      <dgm:spPr/>
    </dgm:pt>
    <dgm:pt modelId="{54B60AD6-BCCA-4E75-8D15-2F0D334480B3}" type="pres">
      <dgm:prSet presAssocID="{78F4BA46-0498-466C-8708-23882CC159EC}" presName="parentLin" presStyleCnt="0"/>
      <dgm:spPr/>
    </dgm:pt>
    <dgm:pt modelId="{F26A7452-FAB1-4549-96F4-365EC57C4074}" type="pres">
      <dgm:prSet presAssocID="{78F4BA46-0498-466C-8708-23882CC159EC}" presName="parentLeftMargin" presStyleLbl="node1" presStyleIdx="0" presStyleCnt="5"/>
      <dgm:spPr/>
    </dgm:pt>
    <dgm:pt modelId="{CA5CCEAF-21DF-4291-8514-510CCC2F156D}" type="pres">
      <dgm:prSet presAssocID="{78F4BA46-0498-466C-8708-23882CC159EC}" presName="parentText" presStyleLbl="node1" presStyleIdx="1" presStyleCnt="5">
        <dgm:presLayoutVars>
          <dgm:chMax val="0"/>
          <dgm:bulletEnabled val="1"/>
        </dgm:presLayoutVars>
      </dgm:prSet>
      <dgm:spPr/>
    </dgm:pt>
    <dgm:pt modelId="{FC8B483C-98D1-48D8-9CC0-5ED8F9EE9112}" type="pres">
      <dgm:prSet presAssocID="{78F4BA46-0498-466C-8708-23882CC159EC}" presName="negativeSpace" presStyleCnt="0"/>
      <dgm:spPr/>
    </dgm:pt>
    <dgm:pt modelId="{F97B0601-4248-4500-AAE4-21C91815F67C}" type="pres">
      <dgm:prSet presAssocID="{78F4BA46-0498-466C-8708-23882CC159EC}" presName="childText" presStyleLbl="conFgAcc1" presStyleIdx="1" presStyleCnt="5">
        <dgm:presLayoutVars>
          <dgm:bulletEnabled val="1"/>
        </dgm:presLayoutVars>
      </dgm:prSet>
      <dgm:spPr/>
    </dgm:pt>
    <dgm:pt modelId="{A9F0F3E9-A097-47CC-8129-C4C765D7F7F4}" type="pres">
      <dgm:prSet presAssocID="{C35CEA22-7ECA-44FF-A577-5BC1A67AF783}" presName="spaceBetweenRectangles" presStyleCnt="0"/>
      <dgm:spPr/>
    </dgm:pt>
    <dgm:pt modelId="{7466672A-0790-48B8-9B10-821E5995EB6A}" type="pres">
      <dgm:prSet presAssocID="{E6D3121B-BDCD-4EF6-8F1A-B4F12F737695}" presName="parentLin" presStyleCnt="0"/>
      <dgm:spPr/>
    </dgm:pt>
    <dgm:pt modelId="{51B04F1A-A669-4034-93EA-3144D65AD607}" type="pres">
      <dgm:prSet presAssocID="{E6D3121B-BDCD-4EF6-8F1A-B4F12F737695}" presName="parentLeftMargin" presStyleLbl="node1" presStyleIdx="1" presStyleCnt="5"/>
      <dgm:spPr/>
    </dgm:pt>
    <dgm:pt modelId="{045691BC-868A-46B1-BDF0-6D92F6D2A69A}" type="pres">
      <dgm:prSet presAssocID="{E6D3121B-BDCD-4EF6-8F1A-B4F12F737695}" presName="parentText" presStyleLbl="node1" presStyleIdx="2" presStyleCnt="5">
        <dgm:presLayoutVars>
          <dgm:chMax val="0"/>
          <dgm:bulletEnabled val="1"/>
        </dgm:presLayoutVars>
      </dgm:prSet>
      <dgm:spPr/>
    </dgm:pt>
    <dgm:pt modelId="{C170E8D1-2B7E-459E-95AA-4DB8C2C3678D}" type="pres">
      <dgm:prSet presAssocID="{E6D3121B-BDCD-4EF6-8F1A-B4F12F737695}" presName="negativeSpace" presStyleCnt="0"/>
      <dgm:spPr/>
    </dgm:pt>
    <dgm:pt modelId="{0719F7BC-E2AB-43B4-9749-4872A249D415}" type="pres">
      <dgm:prSet presAssocID="{E6D3121B-BDCD-4EF6-8F1A-B4F12F737695}" presName="childText" presStyleLbl="conFgAcc1" presStyleIdx="2" presStyleCnt="5">
        <dgm:presLayoutVars>
          <dgm:bulletEnabled val="1"/>
        </dgm:presLayoutVars>
      </dgm:prSet>
      <dgm:spPr/>
    </dgm:pt>
    <dgm:pt modelId="{08F13627-9A1E-44B8-8EF5-15512B0FF074}" type="pres">
      <dgm:prSet presAssocID="{6A0374CB-2F71-408D-97CA-337F27FBB0FB}" presName="spaceBetweenRectangles" presStyleCnt="0"/>
      <dgm:spPr/>
    </dgm:pt>
    <dgm:pt modelId="{F4780D65-61FE-4EBE-AF3B-06A1952A06B5}" type="pres">
      <dgm:prSet presAssocID="{846F39EA-697C-44C3-A4AE-32B471FB1AD4}" presName="parentLin" presStyleCnt="0"/>
      <dgm:spPr/>
    </dgm:pt>
    <dgm:pt modelId="{0E35131E-4CFB-43CA-BE76-C18E16291B35}" type="pres">
      <dgm:prSet presAssocID="{846F39EA-697C-44C3-A4AE-32B471FB1AD4}" presName="parentLeftMargin" presStyleLbl="node1" presStyleIdx="2" presStyleCnt="5"/>
      <dgm:spPr/>
    </dgm:pt>
    <dgm:pt modelId="{7954D41C-9824-4B5E-97C9-49BE6908A226}" type="pres">
      <dgm:prSet presAssocID="{846F39EA-697C-44C3-A4AE-32B471FB1AD4}" presName="parentText" presStyleLbl="node1" presStyleIdx="3" presStyleCnt="5">
        <dgm:presLayoutVars>
          <dgm:chMax val="0"/>
          <dgm:bulletEnabled val="1"/>
        </dgm:presLayoutVars>
      </dgm:prSet>
      <dgm:spPr/>
    </dgm:pt>
    <dgm:pt modelId="{12A1B9DA-C37D-4383-BA9C-15C551FA016C}" type="pres">
      <dgm:prSet presAssocID="{846F39EA-697C-44C3-A4AE-32B471FB1AD4}" presName="negativeSpace" presStyleCnt="0"/>
      <dgm:spPr/>
    </dgm:pt>
    <dgm:pt modelId="{B2CA724A-DF8D-4C20-B466-78107DCC3A67}" type="pres">
      <dgm:prSet presAssocID="{846F39EA-697C-44C3-A4AE-32B471FB1AD4}" presName="childText" presStyleLbl="conFgAcc1" presStyleIdx="3" presStyleCnt="5">
        <dgm:presLayoutVars>
          <dgm:bulletEnabled val="1"/>
        </dgm:presLayoutVars>
      </dgm:prSet>
      <dgm:spPr/>
    </dgm:pt>
    <dgm:pt modelId="{D552AE9C-6D0D-4CF3-8D1C-3579392A341F}" type="pres">
      <dgm:prSet presAssocID="{1A3497FD-C288-4A13-AFEA-EC1A55DF6583}" presName="spaceBetweenRectangles" presStyleCnt="0"/>
      <dgm:spPr/>
    </dgm:pt>
    <dgm:pt modelId="{8780F84F-1572-4003-B499-69399B713966}" type="pres">
      <dgm:prSet presAssocID="{33DCAF05-4FA3-431F-A667-C00332B50F57}" presName="parentLin" presStyleCnt="0"/>
      <dgm:spPr/>
    </dgm:pt>
    <dgm:pt modelId="{DD2D358D-7AB7-41FC-AE9D-6AC01863F417}" type="pres">
      <dgm:prSet presAssocID="{33DCAF05-4FA3-431F-A667-C00332B50F57}" presName="parentLeftMargin" presStyleLbl="node1" presStyleIdx="3" presStyleCnt="5"/>
      <dgm:spPr/>
    </dgm:pt>
    <dgm:pt modelId="{3FEC40CD-67EF-41D8-A5FD-086960FB54FA}" type="pres">
      <dgm:prSet presAssocID="{33DCAF05-4FA3-431F-A667-C00332B50F57}" presName="parentText" presStyleLbl="node1" presStyleIdx="4" presStyleCnt="5">
        <dgm:presLayoutVars>
          <dgm:chMax val="0"/>
          <dgm:bulletEnabled val="1"/>
        </dgm:presLayoutVars>
      </dgm:prSet>
      <dgm:spPr/>
    </dgm:pt>
    <dgm:pt modelId="{2CEC140E-780A-4ECD-8C59-C3950B9D59B1}" type="pres">
      <dgm:prSet presAssocID="{33DCAF05-4FA3-431F-A667-C00332B50F57}" presName="negativeSpace" presStyleCnt="0"/>
      <dgm:spPr/>
    </dgm:pt>
    <dgm:pt modelId="{4EFAC2C2-0137-4BA7-A369-6C651FC6B654}" type="pres">
      <dgm:prSet presAssocID="{33DCAF05-4FA3-431F-A667-C00332B50F57}" presName="childText" presStyleLbl="conFgAcc1" presStyleIdx="4" presStyleCnt="5">
        <dgm:presLayoutVars>
          <dgm:bulletEnabled val="1"/>
        </dgm:presLayoutVars>
      </dgm:prSet>
      <dgm:spPr/>
    </dgm:pt>
  </dgm:ptLst>
  <dgm:cxnLst>
    <dgm:cxn modelId="{F936B304-5356-4CC3-A732-00DAD79D4744}" type="presOf" srcId="{78F4BA46-0498-466C-8708-23882CC159EC}" destId="{F26A7452-FAB1-4549-96F4-365EC57C4074}" srcOrd="0" destOrd="0" presId="urn:microsoft.com/office/officeart/2005/8/layout/list1"/>
    <dgm:cxn modelId="{1E982740-A2D5-4979-AE05-11DC00D1E907}" type="presOf" srcId="{E6D3121B-BDCD-4EF6-8F1A-B4F12F737695}" destId="{51B04F1A-A669-4034-93EA-3144D65AD607}" srcOrd="0" destOrd="0" presId="urn:microsoft.com/office/officeart/2005/8/layout/list1"/>
    <dgm:cxn modelId="{E1EBDC41-93EC-437A-ADE9-3B8AC2BB27D2}" type="presOf" srcId="{E9C4892D-36A5-417E-927D-01B2DF7E9D0C}" destId="{D6FF5CA0-0FBB-4D10-B2D3-877F238BC746}" srcOrd="1" destOrd="0" presId="urn:microsoft.com/office/officeart/2005/8/layout/list1"/>
    <dgm:cxn modelId="{36F24342-B533-4FB1-9708-9AC05927971D}" srcId="{2DA29727-268B-42E5-88C8-0EC624A37486}" destId="{78F4BA46-0498-466C-8708-23882CC159EC}" srcOrd="1" destOrd="0" parTransId="{E93F9A7B-0F4F-40F0-BC98-21C9BDC27BA7}" sibTransId="{C35CEA22-7ECA-44FF-A577-5BC1A67AF783}"/>
    <dgm:cxn modelId="{FA06DB47-4026-4D03-8742-66B247EA671C}" type="presOf" srcId="{78F4BA46-0498-466C-8708-23882CC159EC}" destId="{CA5CCEAF-21DF-4291-8514-510CCC2F156D}" srcOrd="1" destOrd="0" presId="urn:microsoft.com/office/officeart/2005/8/layout/list1"/>
    <dgm:cxn modelId="{92C10D75-B640-4C88-8C66-E003745DC38F}" type="presOf" srcId="{2DA29727-268B-42E5-88C8-0EC624A37486}" destId="{7AC47462-F8F5-48CC-9FFA-91073F84DA48}" srcOrd="0" destOrd="0" presId="urn:microsoft.com/office/officeart/2005/8/layout/list1"/>
    <dgm:cxn modelId="{B9F81B79-E26A-42FF-AA63-FD619F89112A}" type="presOf" srcId="{E6D3121B-BDCD-4EF6-8F1A-B4F12F737695}" destId="{045691BC-868A-46B1-BDF0-6D92F6D2A69A}" srcOrd="1" destOrd="0" presId="urn:microsoft.com/office/officeart/2005/8/layout/list1"/>
    <dgm:cxn modelId="{659F4859-CD35-4EA7-B65B-0FD794FC1CFA}" type="presOf" srcId="{E9C4892D-36A5-417E-927D-01B2DF7E9D0C}" destId="{8CEC3622-8941-4540-80D0-512772801B2D}" srcOrd="0" destOrd="0" presId="urn:microsoft.com/office/officeart/2005/8/layout/list1"/>
    <dgm:cxn modelId="{57071A9C-0DA3-4BA8-832A-E4C132B187CF}" type="presOf" srcId="{846F39EA-697C-44C3-A4AE-32B471FB1AD4}" destId="{0E35131E-4CFB-43CA-BE76-C18E16291B35}" srcOrd="0" destOrd="0" presId="urn:microsoft.com/office/officeart/2005/8/layout/list1"/>
    <dgm:cxn modelId="{7A77F69C-0E16-4F2E-90B1-25FF66275125}" type="presOf" srcId="{33DCAF05-4FA3-431F-A667-C00332B50F57}" destId="{DD2D358D-7AB7-41FC-AE9D-6AC01863F417}" srcOrd="0" destOrd="0" presId="urn:microsoft.com/office/officeart/2005/8/layout/list1"/>
    <dgm:cxn modelId="{AA23FEA6-5F87-4EDE-96BB-AE90644E73E7}" srcId="{2DA29727-268B-42E5-88C8-0EC624A37486}" destId="{E9C4892D-36A5-417E-927D-01B2DF7E9D0C}" srcOrd="0" destOrd="0" parTransId="{16F93483-168C-44E4-AB8A-45B7E32132C5}" sibTransId="{2830EA97-09DF-431C-BA59-65E1B847EB6E}"/>
    <dgm:cxn modelId="{A00464A8-CDE7-4E1B-BAEA-75AB06B2B941}" type="presOf" srcId="{33DCAF05-4FA3-431F-A667-C00332B50F57}" destId="{3FEC40CD-67EF-41D8-A5FD-086960FB54FA}" srcOrd="1" destOrd="0" presId="urn:microsoft.com/office/officeart/2005/8/layout/list1"/>
    <dgm:cxn modelId="{25CE1FD6-1168-4643-A71F-97C147F29A71}" srcId="{2DA29727-268B-42E5-88C8-0EC624A37486}" destId="{E6D3121B-BDCD-4EF6-8F1A-B4F12F737695}" srcOrd="2" destOrd="0" parTransId="{D593F9ED-0814-42BB-83F6-EB634C19EB0C}" sibTransId="{6A0374CB-2F71-408D-97CA-337F27FBB0FB}"/>
    <dgm:cxn modelId="{32485EED-6E5F-48A4-879A-1B79CB6CE1E6}" srcId="{2DA29727-268B-42E5-88C8-0EC624A37486}" destId="{33DCAF05-4FA3-431F-A667-C00332B50F57}" srcOrd="4" destOrd="0" parTransId="{46C3EC59-63D3-4595-B7FC-1142F70A96A8}" sibTransId="{5C4D7E1D-E185-4C8D-B0D7-88EB8675E8E3}"/>
    <dgm:cxn modelId="{947D7EEF-6D28-4FF8-88AC-A6E05510D4C4}" type="presOf" srcId="{846F39EA-697C-44C3-A4AE-32B471FB1AD4}" destId="{7954D41C-9824-4B5E-97C9-49BE6908A226}" srcOrd="1" destOrd="0" presId="urn:microsoft.com/office/officeart/2005/8/layout/list1"/>
    <dgm:cxn modelId="{C8EFDAF9-EDF4-4F7A-8252-E5D0FC921D5C}" srcId="{2DA29727-268B-42E5-88C8-0EC624A37486}" destId="{846F39EA-697C-44C3-A4AE-32B471FB1AD4}" srcOrd="3" destOrd="0" parTransId="{FFE19FEA-D72A-4609-B59F-7E7B64B74A2F}" sibTransId="{1A3497FD-C288-4A13-AFEA-EC1A55DF6583}"/>
    <dgm:cxn modelId="{797FFD5D-7B3B-44D7-9C67-D61D53E57261}" type="presParOf" srcId="{7AC47462-F8F5-48CC-9FFA-91073F84DA48}" destId="{7438EE45-01D4-4722-8210-D6AFF190C5CF}" srcOrd="0" destOrd="0" presId="urn:microsoft.com/office/officeart/2005/8/layout/list1"/>
    <dgm:cxn modelId="{658E5808-8715-4E5A-B491-C4313AE4E229}" type="presParOf" srcId="{7438EE45-01D4-4722-8210-D6AFF190C5CF}" destId="{8CEC3622-8941-4540-80D0-512772801B2D}" srcOrd="0" destOrd="0" presId="urn:microsoft.com/office/officeart/2005/8/layout/list1"/>
    <dgm:cxn modelId="{2ADED19E-B246-4BB7-AD8E-A7399DC63736}" type="presParOf" srcId="{7438EE45-01D4-4722-8210-D6AFF190C5CF}" destId="{D6FF5CA0-0FBB-4D10-B2D3-877F238BC746}" srcOrd="1" destOrd="0" presId="urn:microsoft.com/office/officeart/2005/8/layout/list1"/>
    <dgm:cxn modelId="{5D57C392-E8F8-4FAE-B1CA-F206ACE16225}" type="presParOf" srcId="{7AC47462-F8F5-48CC-9FFA-91073F84DA48}" destId="{EAF96A9F-68F6-4292-98F4-186251C28D7D}" srcOrd="1" destOrd="0" presId="urn:microsoft.com/office/officeart/2005/8/layout/list1"/>
    <dgm:cxn modelId="{07FD8FB0-17C2-420D-925B-1B2FF71E51E8}" type="presParOf" srcId="{7AC47462-F8F5-48CC-9FFA-91073F84DA48}" destId="{624593B2-FE1A-4198-A8BC-97839B258825}" srcOrd="2" destOrd="0" presId="urn:microsoft.com/office/officeart/2005/8/layout/list1"/>
    <dgm:cxn modelId="{F261073E-FA41-4FEC-99F3-F696AA2FB013}" type="presParOf" srcId="{7AC47462-F8F5-48CC-9FFA-91073F84DA48}" destId="{7A7F42F2-3A39-4E80-9B3A-BC88DC34F9A2}" srcOrd="3" destOrd="0" presId="urn:microsoft.com/office/officeart/2005/8/layout/list1"/>
    <dgm:cxn modelId="{D236B957-5A1F-4A49-8140-53F04FA73062}" type="presParOf" srcId="{7AC47462-F8F5-48CC-9FFA-91073F84DA48}" destId="{54B60AD6-BCCA-4E75-8D15-2F0D334480B3}" srcOrd="4" destOrd="0" presId="urn:microsoft.com/office/officeart/2005/8/layout/list1"/>
    <dgm:cxn modelId="{0D0EB1FB-6B4F-4603-9387-FFF7840D407F}" type="presParOf" srcId="{54B60AD6-BCCA-4E75-8D15-2F0D334480B3}" destId="{F26A7452-FAB1-4549-96F4-365EC57C4074}" srcOrd="0" destOrd="0" presId="urn:microsoft.com/office/officeart/2005/8/layout/list1"/>
    <dgm:cxn modelId="{82BE6BA4-173A-4211-B052-939961180E65}" type="presParOf" srcId="{54B60AD6-BCCA-4E75-8D15-2F0D334480B3}" destId="{CA5CCEAF-21DF-4291-8514-510CCC2F156D}" srcOrd="1" destOrd="0" presId="urn:microsoft.com/office/officeart/2005/8/layout/list1"/>
    <dgm:cxn modelId="{B0D7B49B-304E-4799-9D9E-CD05A35CD60B}" type="presParOf" srcId="{7AC47462-F8F5-48CC-9FFA-91073F84DA48}" destId="{FC8B483C-98D1-48D8-9CC0-5ED8F9EE9112}" srcOrd="5" destOrd="0" presId="urn:microsoft.com/office/officeart/2005/8/layout/list1"/>
    <dgm:cxn modelId="{70388528-2244-4338-A0C8-D7D841C99359}" type="presParOf" srcId="{7AC47462-F8F5-48CC-9FFA-91073F84DA48}" destId="{F97B0601-4248-4500-AAE4-21C91815F67C}" srcOrd="6" destOrd="0" presId="urn:microsoft.com/office/officeart/2005/8/layout/list1"/>
    <dgm:cxn modelId="{F54EE8D3-1F14-408B-A27E-F32564F06318}" type="presParOf" srcId="{7AC47462-F8F5-48CC-9FFA-91073F84DA48}" destId="{A9F0F3E9-A097-47CC-8129-C4C765D7F7F4}" srcOrd="7" destOrd="0" presId="urn:microsoft.com/office/officeart/2005/8/layout/list1"/>
    <dgm:cxn modelId="{BE67B303-1803-4A58-B193-B579DBFD7AEC}" type="presParOf" srcId="{7AC47462-F8F5-48CC-9FFA-91073F84DA48}" destId="{7466672A-0790-48B8-9B10-821E5995EB6A}" srcOrd="8" destOrd="0" presId="urn:microsoft.com/office/officeart/2005/8/layout/list1"/>
    <dgm:cxn modelId="{9A43AE5D-C164-43BB-93AF-49CFE6CE5A78}" type="presParOf" srcId="{7466672A-0790-48B8-9B10-821E5995EB6A}" destId="{51B04F1A-A669-4034-93EA-3144D65AD607}" srcOrd="0" destOrd="0" presId="urn:microsoft.com/office/officeart/2005/8/layout/list1"/>
    <dgm:cxn modelId="{29FEE80E-0B48-4962-8164-BEDADCA7E37F}" type="presParOf" srcId="{7466672A-0790-48B8-9B10-821E5995EB6A}" destId="{045691BC-868A-46B1-BDF0-6D92F6D2A69A}" srcOrd="1" destOrd="0" presId="urn:microsoft.com/office/officeart/2005/8/layout/list1"/>
    <dgm:cxn modelId="{AA4E9922-5B4C-4984-B33D-53CDAA28931A}" type="presParOf" srcId="{7AC47462-F8F5-48CC-9FFA-91073F84DA48}" destId="{C170E8D1-2B7E-459E-95AA-4DB8C2C3678D}" srcOrd="9" destOrd="0" presId="urn:microsoft.com/office/officeart/2005/8/layout/list1"/>
    <dgm:cxn modelId="{3B1ED898-DFCD-4339-B094-E080810D9E68}" type="presParOf" srcId="{7AC47462-F8F5-48CC-9FFA-91073F84DA48}" destId="{0719F7BC-E2AB-43B4-9749-4872A249D415}" srcOrd="10" destOrd="0" presId="urn:microsoft.com/office/officeart/2005/8/layout/list1"/>
    <dgm:cxn modelId="{8D7523FE-2707-45CB-8C42-90733253CED8}" type="presParOf" srcId="{7AC47462-F8F5-48CC-9FFA-91073F84DA48}" destId="{08F13627-9A1E-44B8-8EF5-15512B0FF074}" srcOrd="11" destOrd="0" presId="urn:microsoft.com/office/officeart/2005/8/layout/list1"/>
    <dgm:cxn modelId="{51914F19-F821-4E2A-9D3C-246F5FF1C36A}" type="presParOf" srcId="{7AC47462-F8F5-48CC-9FFA-91073F84DA48}" destId="{F4780D65-61FE-4EBE-AF3B-06A1952A06B5}" srcOrd="12" destOrd="0" presId="urn:microsoft.com/office/officeart/2005/8/layout/list1"/>
    <dgm:cxn modelId="{A67BD0EA-99B3-44C0-B04F-800C98E412CE}" type="presParOf" srcId="{F4780D65-61FE-4EBE-AF3B-06A1952A06B5}" destId="{0E35131E-4CFB-43CA-BE76-C18E16291B35}" srcOrd="0" destOrd="0" presId="urn:microsoft.com/office/officeart/2005/8/layout/list1"/>
    <dgm:cxn modelId="{3B2061CC-9593-4DD0-9643-BBF9E7608DF5}" type="presParOf" srcId="{F4780D65-61FE-4EBE-AF3B-06A1952A06B5}" destId="{7954D41C-9824-4B5E-97C9-49BE6908A226}" srcOrd="1" destOrd="0" presId="urn:microsoft.com/office/officeart/2005/8/layout/list1"/>
    <dgm:cxn modelId="{39D1F7E0-E582-4AD4-9B10-93014D9CD162}" type="presParOf" srcId="{7AC47462-F8F5-48CC-9FFA-91073F84DA48}" destId="{12A1B9DA-C37D-4383-BA9C-15C551FA016C}" srcOrd="13" destOrd="0" presId="urn:microsoft.com/office/officeart/2005/8/layout/list1"/>
    <dgm:cxn modelId="{DACCC30F-FDAC-4B86-8A43-1892348D9639}" type="presParOf" srcId="{7AC47462-F8F5-48CC-9FFA-91073F84DA48}" destId="{B2CA724A-DF8D-4C20-B466-78107DCC3A67}" srcOrd="14" destOrd="0" presId="urn:microsoft.com/office/officeart/2005/8/layout/list1"/>
    <dgm:cxn modelId="{995B74AA-0840-4BCA-A99F-076FE467973C}" type="presParOf" srcId="{7AC47462-F8F5-48CC-9FFA-91073F84DA48}" destId="{D552AE9C-6D0D-4CF3-8D1C-3579392A341F}" srcOrd="15" destOrd="0" presId="urn:microsoft.com/office/officeart/2005/8/layout/list1"/>
    <dgm:cxn modelId="{2AC586D5-2B9F-4E16-A94A-950E8C7A74F3}" type="presParOf" srcId="{7AC47462-F8F5-48CC-9FFA-91073F84DA48}" destId="{8780F84F-1572-4003-B499-69399B713966}" srcOrd="16" destOrd="0" presId="urn:microsoft.com/office/officeart/2005/8/layout/list1"/>
    <dgm:cxn modelId="{BE89A7E9-D345-48B8-A6D2-4AA0C13BF967}" type="presParOf" srcId="{8780F84F-1572-4003-B499-69399B713966}" destId="{DD2D358D-7AB7-41FC-AE9D-6AC01863F417}" srcOrd="0" destOrd="0" presId="urn:microsoft.com/office/officeart/2005/8/layout/list1"/>
    <dgm:cxn modelId="{83227FB3-E835-47CB-9B6A-1BF2A8114D85}" type="presParOf" srcId="{8780F84F-1572-4003-B499-69399B713966}" destId="{3FEC40CD-67EF-41D8-A5FD-086960FB54FA}" srcOrd="1" destOrd="0" presId="urn:microsoft.com/office/officeart/2005/8/layout/list1"/>
    <dgm:cxn modelId="{684B3F55-DF50-4A0F-8824-970369BAD986}" type="presParOf" srcId="{7AC47462-F8F5-48CC-9FFA-91073F84DA48}" destId="{2CEC140E-780A-4ECD-8C59-C3950B9D59B1}" srcOrd="17" destOrd="0" presId="urn:microsoft.com/office/officeart/2005/8/layout/list1"/>
    <dgm:cxn modelId="{C6B1560D-5F45-4602-B25D-EAB5051F9948}" type="presParOf" srcId="{7AC47462-F8F5-48CC-9FFA-91073F84DA48}" destId="{4EFAC2C2-0137-4BA7-A369-6C651FC6B654}"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5FCD9D-A86E-472D-BCF7-36B7803639FA}"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03EB36B0-64F7-4F1F-B802-2274ED92E4B8}">
      <dgm:prSet/>
      <dgm:spPr/>
      <dgm:t>
        <a:bodyPr/>
        <a:lstStyle/>
        <a:p>
          <a:r>
            <a:rPr lang="en-US" dirty="0">
              <a:solidFill>
                <a:schemeClr val="bg2"/>
              </a:solidFill>
            </a:rPr>
            <a:t>get-help </a:t>
          </a:r>
          <a:r>
            <a:rPr lang="en-US" dirty="0" err="1">
              <a:solidFill>
                <a:schemeClr val="bg2"/>
              </a:solidFill>
            </a:rPr>
            <a:t>about_Providers</a:t>
          </a:r>
          <a:endParaRPr lang="en-US" dirty="0">
            <a:solidFill>
              <a:schemeClr val="bg2"/>
            </a:solidFill>
          </a:endParaRPr>
        </a:p>
      </dgm:t>
    </dgm:pt>
    <dgm:pt modelId="{DEC3B45D-471D-4623-B95E-77289B586697}" type="parTrans" cxnId="{A252771D-FF59-4239-9F7B-FF420DF68D8A}">
      <dgm:prSet/>
      <dgm:spPr/>
      <dgm:t>
        <a:bodyPr/>
        <a:lstStyle/>
        <a:p>
          <a:endParaRPr lang="en-US">
            <a:solidFill>
              <a:schemeClr val="bg2"/>
            </a:solidFill>
          </a:endParaRPr>
        </a:p>
      </dgm:t>
    </dgm:pt>
    <dgm:pt modelId="{6BA7F2E4-5586-4621-BCBC-9F0B4C79F218}" type="sibTrans" cxnId="{A252771D-FF59-4239-9F7B-FF420DF68D8A}">
      <dgm:prSet/>
      <dgm:spPr/>
      <dgm:t>
        <a:bodyPr/>
        <a:lstStyle/>
        <a:p>
          <a:endParaRPr lang="en-US">
            <a:solidFill>
              <a:schemeClr val="bg2"/>
            </a:solidFill>
          </a:endParaRPr>
        </a:p>
      </dgm:t>
    </dgm:pt>
    <dgm:pt modelId="{4CA1B5A2-272F-4990-BFE3-E593E07A251F}">
      <dgm:prSet/>
      <dgm:spPr/>
      <dgm:t>
        <a:bodyPr/>
        <a:lstStyle/>
        <a:p>
          <a:r>
            <a:rPr lang="en-US" dirty="0">
              <a:solidFill>
                <a:schemeClr val="bg2"/>
              </a:solidFill>
            </a:rPr>
            <a:t>Get-</a:t>
          </a:r>
          <a:r>
            <a:rPr lang="en-US" dirty="0" err="1">
              <a:solidFill>
                <a:schemeClr val="bg2"/>
              </a:solidFill>
            </a:rPr>
            <a:t>psprovider</a:t>
          </a:r>
          <a:endParaRPr lang="en-US" dirty="0">
            <a:solidFill>
              <a:schemeClr val="bg2"/>
            </a:solidFill>
          </a:endParaRPr>
        </a:p>
      </dgm:t>
    </dgm:pt>
    <dgm:pt modelId="{5847CE0D-15EA-4F04-BB4E-9575C562387B}" type="parTrans" cxnId="{0CBD0485-C676-41A3-82FC-A593726994AD}">
      <dgm:prSet/>
      <dgm:spPr/>
      <dgm:t>
        <a:bodyPr/>
        <a:lstStyle/>
        <a:p>
          <a:endParaRPr lang="en-US">
            <a:solidFill>
              <a:schemeClr val="bg2"/>
            </a:solidFill>
          </a:endParaRPr>
        </a:p>
      </dgm:t>
    </dgm:pt>
    <dgm:pt modelId="{28842B4C-8328-44F3-82B7-71AFA68D7E8E}" type="sibTrans" cxnId="{0CBD0485-C676-41A3-82FC-A593726994AD}">
      <dgm:prSet/>
      <dgm:spPr/>
      <dgm:t>
        <a:bodyPr/>
        <a:lstStyle/>
        <a:p>
          <a:endParaRPr lang="en-US">
            <a:solidFill>
              <a:schemeClr val="bg2"/>
            </a:solidFill>
          </a:endParaRPr>
        </a:p>
      </dgm:t>
    </dgm:pt>
    <dgm:pt modelId="{46103A6E-86E4-408D-AB57-F5725B8C8701}">
      <dgm:prSet/>
      <dgm:spPr/>
      <dgm:t>
        <a:bodyPr/>
        <a:lstStyle/>
        <a:p>
          <a:r>
            <a:rPr lang="en-US">
              <a:solidFill>
                <a:schemeClr val="bg2"/>
              </a:solidFill>
            </a:rPr>
            <a:t>Registry</a:t>
          </a:r>
        </a:p>
      </dgm:t>
    </dgm:pt>
    <dgm:pt modelId="{29FD9F92-4088-4D25-A2B9-885981063484}" type="parTrans" cxnId="{54F4134A-24D6-4A22-9FAB-8F79F6F9B59D}">
      <dgm:prSet/>
      <dgm:spPr/>
      <dgm:t>
        <a:bodyPr/>
        <a:lstStyle/>
        <a:p>
          <a:endParaRPr lang="en-US">
            <a:solidFill>
              <a:schemeClr val="bg2"/>
            </a:solidFill>
          </a:endParaRPr>
        </a:p>
      </dgm:t>
    </dgm:pt>
    <dgm:pt modelId="{A4A28C15-2D92-4090-BED2-6B3E0A19F0BD}" type="sibTrans" cxnId="{54F4134A-24D6-4A22-9FAB-8F79F6F9B59D}">
      <dgm:prSet/>
      <dgm:spPr/>
      <dgm:t>
        <a:bodyPr/>
        <a:lstStyle/>
        <a:p>
          <a:endParaRPr lang="en-US">
            <a:solidFill>
              <a:schemeClr val="bg2"/>
            </a:solidFill>
          </a:endParaRPr>
        </a:p>
      </dgm:t>
    </dgm:pt>
    <dgm:pt modelId="{E38DB276-6938-4FD1-9F91-0C9D52BEF93C}">
      <dgm:prSet/>
      <dgm:spPr/>
      <dgm:t>
        <a:bodyPr/>
        <a:lstStyle/>
        <a:p>
          <a:r>
            <a:rPr lang="en-US">
              <a:solidFill>
                <a:schemeClr val="bg2"/>
              </a:solidFill>
            </a:rPr>
            <a:t>Filesystem</a:t>
          </a:r>
        </a:p>
      </dgm:t>
    </dgm:pt>
    <dgm:pt modelId="{855B8E02-037E-4593-B6DE-C8D3771B1AAD}" type="parTrans" cxnId="{47C22001-A7A6-46BE-BA3A-8133EB9E3DC9}">
      <dgm:prSet/>
      <dgm:spPr/>
      <dgm:t>
        <a:bodyPr/>
        <a:lstStyle/>
        <a:p>
          <a:endParaRPr lang="en-US">
            <a:solidFill>
              <a:schemeClr val="bg2"/>
            </a:solidFill>
          </a:endParaRPr>
        </a:p>
      </dgm:t>
    </dgm:pt>
    <dgm:pt modelId="{8C884AB6-36D1-4299-A8D1-C48A0C18C307}" type="sibTrans" cxnId="{47C22001-A7A6-46BE-BA3A-8133EB9E3DC9}">
      <dgm:prSet/>
      <dgm:spPr/>
      <dgm:t>
        <a:bodyPr/>
        <a:lstStyle/>
        <a:p>
          <a:endParaRPr lang="en-US">
            <a:solidFill>
              <a:schemeClr val="bg2"/>
            </a:solidFill>
          </a:endParaRPr>
        </a:p>
      </dgm:t>
    </dgm:pt>
    <dgm:pt modelId="{D3F60923-72BB-4835-8D48-F5629C261A89}">
      <dgm:prSet/>
      <dgm:spPr/>
      <dgm:t>
        <a:bodyPr/>
        <a:lstStyle/>
        <a:p>
          <a:r>
            <a:rPr lang="en-US">
              <a:solidFill>
                <a:schemeClr val="bg2"/>
              </a:solidFill>
            </a:rPr>
            <a:t>Alias</a:t>
          </a:r>
        </a:p>
      </dgm:t>
    </dgm:pt>
    <dgm:pt modelId="{584807EC-760A-46E9-A09D-A7161758DBD9}" type="parTrans" cxnId="{FCA8AFFD-A66F-40C6-9EB6-98CBD494397A}">
      <dgm:prSet/>
      <dgm:spPr/>
      <dgm:t>
        <a:bodyPr/>
        <a:lstStyle/>
        <a:p>
          <a:endParaRPr lang="en-US">
            <a:solidFill>
              <a:schemeClr val="bg2"/>
            </a:solidFill>
          </a:endParaRPr>
        </a:p>
      </dgm:t>
    </dgm:pt>
    <dgm:pt modelId="{9A33708E-E242-45BC-B97E-E0CA6104E660}" type="sibTrans" cxnId="{FCA8AFFD-A66F-40C6-9EB6-98CBD494397A}">
      <dgm:prSet/>
      <dgm:spPr/>
      <dgm:t>
        <a:bodyPr/>
        <a:lstStyle/>
        <a:p>
          <a:endParaRPr lang="en-US">
            <a:solidFill>
              <a:schemeClr val="bg2"/>
            </a:solidFill>
          </a:endParaRPr>
        </a:p>
      </dgm:t>
    </dgm:pt>
    <dgm:pt modelId="{55F1D122-8244-43C0-9C77-FA6690A3949C}">
      <dgm:prSet/>
      <dgm:spPr/>
      <dgm:t>
        <a:bodyPr/>
        <a:lstStyle/>
        <a:p>
          <a:r>
            <a:rPr lang="en-US">
              <a:solidFill>
                <a:schemeClr val="bg2"/>
              </a:solidFill>
            </a:rPr>
            <a:t>Certificate</a:t>
          </a:r>
        </a:p>
      </dgm:t>
    </dgm:pt>
    <dgm:pt modelId="{F7A1DC09-DB3A-433C-A4A8-504726EF9C37}" type="parTrans" cxnId="{C4B88B05-4F8F-4965-81B5-5F6C6B5E221A}">
      <dgm:prSet/>
      <dgm:spPr/>
      <dgm:t>
        <a:bodyPr/>
        <a:lstStyle/>
        <a:p>
          <a:endParaRPr lang="en-US">
            <a:solidFill>
              <a:schemeClr val="bg2"/>
            </a:solidFill>
          </a:endParaRPr>
        </a:p>
      </dgm:t>
    </dgm:pt>
    <dgm:pt modelId="{1865C68B-D579-4710-A951-48E58D6D48B8}" type="sibTrans" cxnId="{C4B88B05-4F8F-4965-81B5-5F6C6B5E221A}">
      <dgm:prSet/>
      <dgm:spPr/>
      <dgm:t>
        <a:bodyPr/>
        <a:lstStyle/>
        <a:p>
          <a:endParaRPr lang="en-US">
            <a:solidFill>
              <a:schemeClr val="bg2"/>
            </a:solidFill>
          </a:endParaRPr>
        </a:p>
      </dgm:t>
    </dgm:pt>
    <dgm:pt modelId="{59FE2FE4-F191-46EC-81EF-89A5000DEF42}">
      <dgm:prSet/>
      <dgm:spPr/>
      <dgm:t>
        <a:bodyPr/>
        <a:lstStyle/>
        <a:p>
          <a:r>
            <a:rPr lang="en-US" dirty="0">
              <a:solidFill>
                <a:schemeClr val="bg2"/>
              </a:solidFill>
            </a:rPr>
            <a:t>Most Providers have the word Item in their cmdlets.</a:t>
          </a:r>
        </a:p>
      </dgm:t>
    </dgm:pt>
    <dgm:pt modelId="{07E39803-813D-4348-8D37-6A461F63CF2E}" type="parTrans" cxnId="{F1928957-5F93-4D18-86D5-E59784F318FB}">
      <dgm:prSet/>
      <dgm:spPr/>
      <dgm:t>
        <a:bodyPr/>
        <a:lstStyle/>
        <a:p>
          <a:endParaRPr lang="en-US">
            <a:solidFill>
              <a:schemeClr val="bg2"/>
            </a:solidFill>
          </a:endParaRPr>
        </a:p>
      </dgm:t>
    </dgm:pt>
    <dgm:pt modelId="{3E02981F-0A0B-400A-8ABE-492269BE39F7}" type="sibTrans" cxnId="{F1928957-5F93-4D18-86D5-E59784F318FB}">
      <dgm:prSet/>
      <dgm:spPr/>
      <dgm:t>
        <a:bodyPr/>
        <a:lstStyle/>
        <a:p>
          <a:endParaRPr lang="en-US">
            <a:solidFill>
              <a:schemeClr val="bg2"/>
            </a:solidFill>
          </a:endParaRPr>
        </a:p>
      </dgm:t>
    </dgm:pt>
    <dgm:pt modelId="{2CAA7FEF-54A8-4CF4-A6C5-5800EBD2A5DF}" type="pres">
      <dgm:prSet presAssocID="{3D5FCD9D-A86E-472D-BCF7-36B7803639FA}" presName="hierChild1" presStyleCnt="0">
        <dgm:presLayoutVars>
          <dgm:orgChart val="1"/>
          <dgm:chPref val="1"/>
          <dgm:dir/>
          <dgm:animOne val="branch"/>
          <dgm:animLvl val="lvl"/>
          <dgm:resizeHandles/>
        </dgm:presLayoutVars>
      </dgm:prSet>
      <dgm:spPr/>
    </dgm:pt>
    <dgm:pt modelId="{597B8DAF-B02D-4842-9F41-4AF55107F1DD}" type="pres">
      <dgm:prSet presAssocID="{03EB36B0-64F7-4F1F-B802-2274ED92E4B8}" presName="hierRoot1" presStyleCnt="0">
        <dgm:presLayoutVars>
          <dgm:hierBranch val="init"/>
        </dgm:presLayoutVars>
      </dgm:prSet>
      <dgm:spPr/>
    </dgm:pt>
    <dgm:pt modelId="{750DBE26-CEED-4BBE-81BE-1F316885E2D0}" type="pres">
      <dgm:prSet presAssocID="{03EB36B0-64F7-4F1F-B802-2274ED92E4B8}" presName="rootComposite1" presStyleCnt="0"/>
      <dgm:spPr/>
    </dgm:pt>
    <dgm:pt modelId="{3E53075C-2523-4927-8684-35352AAB6024}" type="pres">
      <dgm:prSet presAssocID="{03EB36B0-64F7-4F1F-B802-2274ED92E4B8}" presName="rootText1" presStyleLbl="node0" presStyleIdx="0" presStyleCnt="3">
        <dgm:presLayoutVars>
          <dgm:chPref val="3"/>
        </dgm:presLayoutVars>
      </dgm:prSet>
      <dgm:spPr/>
    </dgm:pt>
    <dgm:pt modelId="{23602328-D39B-4033-A82F-CEA4C398D62D}" type="pres">
      <dgm:prSet presAssocID="{03EB36B0-64F7-4F1F-B802-2274ED92E4B8}" presName="rootConnector1" presStyleLbl="node1" presStyleIdx="0" presStyleCnt="0"/>
      <dgm:spPr/>
    </dgm:pt>
    <dgm:pt modelId="{8219B012-8933-4CC9-B42A-992178B46F14}" type="pres">
      <dgm:prSet presAssocID="{03EB36B0-64F7-4F1F-B802-2274ED92E4B8}" presName="hierChild2" presStyleCnt="0"/>
      <dgm:spPr/>
    </dgm:pt>
    <dgm:pt modelId="{C9DCD2DD-3931-44FB-8573-50EE3949053C}" type="pres">
      <dgm:prSet presAssocID="{03EB36B0-64F7-4F1F-B802-2274ED92E4B8}" presName="hierChild3" presStyleCnt="0"/>
      <dgm:spPr/>
    </dgm:pt>
    <dgm:pt modelId="{B0639753-D0A8-4419-900A-D38739BAD9C4}" type="pres">
      <dgm:prSet presAssocID="{4CA1B5A2-272F-4990-BFE3-E593E07A251F}" presName="hierRoot1" presStyleCnt="0">
        <dgm:presLayoutVars>
          <dgm:hierBranch val="init"/>
        </dgm:presLayoutVars>
      </dgm:prSet>
      <dgm:spPr/>
    </dgm:pt>
    <dgm:pt modelId="{90A0057B-3BED-4739-97B4-76FAD904B3A0}" type="pres">
      <dgm:prSet presAssocID="{4CA1B5A2-272F-4990-BFE3-E593E07A251F}" presName="rootComposite1" presStyleCnt="0"/>
      <dgm:spPr/>
    </dgm:pt>
    <dgm:pt modelId="{CDE785AD-86AA-48F0-903D-509ABE16686C}" type="pres">
      <dgm:prSet presAssocID="{4CA1B5A2-272F-4990-BFE3-E593E07A251F}" presName="rootText1" presStyleLbl="node0" presStyleIdx="1" presStyleCnt="3">
        <dgm:presLayoutVars>
          <dgm:chPref val="3"/>
        </dgm:presLayoutVars>
      </dgm:prSet>
      <dgm:spPr/>
    </dgm:pt>
    <dgm:pt modelId="{D8168579-4F44-41CA-937F-BC6F64E1E45D}" type="pres">
      <dgm:prSet presAssocID="{4CA1B5A2-272F-4990-BFE3-E593E07A251F}" presName="rootConnector1" presStyleLbl="node1" presStyleIdx="0" presStyleCnt="0"/>
      <dgm:spPr/>
    </dgm:pt>
    <dgm:pt modelId="{DED9CCA4-2443-4B21-BF9A-3705A3320D1D}" type="pres">
      <dgm:prSet presAssocID="{4CA1B5A2-272F-4990-BFE3-E593E07A251F}" presName="hierChild2" presStyleCnt="0"/>
      <dgm:spPr/>
    </dgm:pt>
    <dgm:pt modelId="{4227AC5D-721C-48A4-BAB5-00F112B5046B}" type="pres">
      <dgm:prSet presAssocID="{29FD9F92-4088-4D25-A2B9-885981063484}" presName="Name64" presStyleLbl="parChTrans1D2" presStyleIdx="0" presStyleCnt="4"/>
      <dgm:spPr/>
    </dgm:pt>
    <dgm:pt modelId="{289E7CAD-9199-4A35-9074-2FFB544798E4}" type="pres">
      <dgm:prSet presAssocID="{46103A6E-86E4-408D-AB57-F5725B8C8701}" presName="hierRoot2" presStyleCnt="0">
        <dgm:presLayoutVars>
          <dgm:hierBranch val="init"/>
        </dgm:presLayoutVars>
      </dgm:prSet>
      <dgm:spPr/>
    </dgm:pt>
    <dgm:pt modelId="{EE700D02-E339-4081-8D34-D0B54E95867E}" type="pres">
      <dgm:prSet presAssocID="{46103A6E-86E4-408D-AB57-F5725B8C8701}" presName="rootComposite" presStyleCnt="0"/>
      <dgm:spPr/>
    </dgm:pt>
    <dgm:pt modelId="{476C5DFC-05AE-4064-98AF-9F7CC0EBCAF4}" type="pres">
      <dgm:prSet presAssocID="{46103A6E-86E4-408D-AB57-F5725B8C8701}" presName="rootText" presStyleLbl="node2" presStyleIdx="0" presStyleCnt="4">
        <dgm:presLayoutVars>
          <dgm:chPref val="3"/>
        </dgm:presLayoutVars>
      </dgm:prSet>
      <dgm:spPr/>
    </dgm:pt>
    <dgm:pt modelId="{6A64C3C6-D621-4C07-AA67-D19B7BAB0463}" type="pres">
      <dgm:prSet presAssocID="{46103A6E-86E4-408D-AB57-F5725B8C8701}" presName="rootConnector" presStyleLbl="node2" presStyleIdx="0" presStyleCnt="4"/>
      <dgm:spPr/>
    </dgm:pt>
    <dgm:pt modelId="{B608F9E7-AF39-4A69-AC5E-F134FCAF858F}" type="pres">
      <dgm:prSet presAssocID="{46103A6E-86E4-408D-AB57-F5725B8C8701}" presName="hierChild4" presStyleCnt="0"/>
      <dgm:spPr/>
    </dgm:pt>
    <dgm:pt modelId="{AC593EA1-DC5F-4658-B136-AA274B5806DC}" type="pres">
      <dgm:prSet presAssocID="{46103A6E-86E4-408D-AB57-F5725B8C8701}" presName="hierChild5" presStyleCnt="0"/>
      <dgm:spPr/>
    </dgm:pt>
    <dgm:pt modelId="{8B840CBA-E99C-42C1-88CC-17E7DE631573}" type="pres">
      <dgm:prSet presAssocID="{855B8E02-037E-4593-B6DE-C8D3771B1AAD}" presName="Name64" presStyleLbl="parChTrans1D2" presStyleIdx="1" presStyleCnt="4"/>
      <dgm:spPr/>
    </dgm:pt>
    <dgm:pt modelId="{1566831E-4DBE-48E8-8EB5-1DDEC268BF8A}" type="pres">
      <dgm:prSet presAssocID="{E38DB276-6938-4FD1-9F91-0C9D52BEF93C}" presName="hierRoot2" presStyleCnt="0">
        <dgm:presLayoutVars>
          <dgm:hierBranch val="init"/>
        </dgm:presLayoutVars>
      </dgm:prSet>
      <dgm:spPr/>
    </dgm:pt>
    <dgm:pt modelId="{7B5A1804-FEF7-4C77-933A-D4FC1B428F74}" type="pres">
      <dgm:prSet presAssocID="{E38DB276-6938-4FD1-9F91-0C9D52BEF93C}" presName="rootComposite" presStyleCnt="0"/>
      <dgm:spPr/>
    </dgm:pt>
    <dgm:pt modelId="{1BCE61EE-73C2-41B8-BF19-787074AECB46}" type="pres">
      <dgm:prSet presAssocID="{E38DB276-6938-4FD1-9F91-0C9D52BEF93C}" presName="rootText" presStyleLbl="node2" presStyleIdx="1" presStyleCnt="4">
        <dgm:presLayoutVars>
          <dgm:chPref val="3"/>
        </dgm:presLayoutVars>
      </dgm:prSet>
      <dgm:spPr/>
    </dgm:pt>
    <dgm:pt modelId="{A794BA19-BC7B-4DF9-A5FC-DCF75008DDFD}" type="pres">
      <dgm:prSet presAssocID="{E38DB276-6938-4FD1-9F91-0C9D52BEF93C}" presName="rootConnector" presStyleLbl="node2" presStyleIdx="1" presStyleCnt="4"/>
      <dgm:spPr/>
    </dgm:pt>
    <dgm:pt modelId="{32EE11D5-57F6-45F9-AFCF-7D9FD6BB4771}" type="pres">
      <dgm:prSet presAssocID="{E38DB276-6938-4FD1-9F91-0C9D52BEF93C}" presName="hierChild4" presStyleCnt="0"/>
      <dgm:spPr/>
    </dgm:pt>
    <dgm:pt modelId="{DB0818A6-A145-4830-841D-3A4EC3AE4BD2}" type="pres">
      <dgm:prSet presAssocID="{E38DB276-6938-4FD1-9F91-0C9D52BEF93C}" presName="hierChild5" presStyleCnt="0"/>
      <dgm:spPr/>
    </dgm:pt>
    <dgm:pt modelId="{F6C58199-B1B9-4E6F-B047-8C9E5B83F88A}" type="pres">
      <dgm:prSet presAssocID="{584807EC-760A-46E9-A09D-A7161758DBD9}" presName="Name64" presStyleLbl="parChTrans1D2" presStyleIdx="2" presStyleCnt="4"/>
      <dgm:spPr/>
    </dgm:pt>
    <dgm:pt modelId="{E0FF82F8-1432-49A3-A91D-3958B45645E4}" type="pres">
      <dgm:prSet presAssocID="{D3F60923-72BB-4835-8D48-F5629C261A89}" presName="hierRoot2" presStyleCnt="0">
        <dgm:presLayoutVars>
          <dgm:hierBranch val="init"/>
        </dgm:presLayoutVars>
      </dgm:prSet>
      <dgm:spPr/>
    </dgm:pt>
    <dgm:pt modelId="{7ADD4910-E778-44D4-AF0C-7A3567D99B2F}" type="pres">
      <dgm:prSet presAssocID="{D3F60923-72BB-4835-8D48-F5629C261A89}" presName="rootComposite" presStyleCnt="0"/>
      <dgm:spPr/>
    </dgm:pt>
    <dgm:pt modelId="{59D8192B-38F0-474F-A31F-D5BBEA1D88A1}" type="pres">
      <dgm:prSet presAssocID="{D3F60923-72BB-4835-8D48-F5629C261A89}" presName="rootText" presStyleLbl="node2" presStyleIdx="2" presStyleCnt="4">
        <dgm:presLayoutVars>
          <dgm:chPref val="3"/>
        </dgm:presLayoutVars>
      </dgm:prSet>
      <dgm:spPr/>
    </dgm:pt>
    <dgm:pt modelId="{AB6CEF8B-42BD-45E7-BC82-324E8BD487E9}" type="pres">
      <dgm:prSet presAssocID="{D3F60923-72BB-4835-8D48-F5629C261A89}" presName="rootConnector" presStyleLbl="node2" presStyleIdx="2" presStyleCnt="4"/>
      <dgm:spPr/>
    </dgm:pt>
    <dgm:pt modelId="{E0F2AEAF-3580-44E4-9C6B-B0945B1D7F15}" type="pres">
      <dgm:prSet presAssocID="{D3F60923-72BB-4835-8D48-F5629C261A89}" presName="hierChild4" presStyleCnt="0"/>
      <dgm:spPr/>
    </dgm:pt>
    <dgm:pt modelId="{91A50DCA-64A5-4AD4-93C4-A7B583095574}" type="pres">
      <dgm:prSet presAssocID="{D3F60923-72BB-4835-8D48-F5629C261A89}" presName="hierChild5" presStyleCnt="0"/>
      <dgm:spPr/>
    </dgm:pt>
    <dgm:pt modelId="{46F7123C-C598-4488-AAED-99629770F60A}" type="pres">
      <dgm:prSet presAssocID="{F7A1DC09-DB3A-433C-A4A8-504726EF9C37}" presName="Name64" presStyleLbl="parChTrans1D2" presStyleIdx="3" presStyleCnt="4"/>
      <dgm:spPr/>
    </dgm:pt>
    <dgm:pt modelId="{CA17EE38-ACCB-4226-BB83-A8E893E0C80F}" type="pres">
      <dgm:prSet presAssocID="{55F1D122-8244-43C0-9C77-FA6690A3949C}" presName="hierRoot2" presStyleCnt="0">
        <dgm:presLayoutVars>
          <dgm:hierBranch val="init"/>
        </dgm:presLayoutVars>
      </dgm:prSet>
      <dgm:spPr/>
    </dgm:pt>
    <dgm:pt modelId="{7D0FD732-EA34-4C75-B66B-FBD8CF8DE302}" type="pres">
      <dgm:prSet presAssocID="{55F1D122-8244-43C0-9C77-FA6690A3949C}" presName="rootComposite" presStyleCnt="0"/>
      <dgm:spPr/>
    </dgm:pt>
    <dgm:pt modelId="{4B7185E4-D5FA-4C11-8FBB-F55C83D35327}" type="pres">
      <dgm:prSet presAssocID="{55F1D122-8244-43C0-9C77-FA6690A3949C}" presName="rootText" presStyleLbl="node2" presStyleIdx="3" presStyleCnt="4">
        <dgm:presLayoutVars>
          <dgm:chPref val="3"/>
        </dgm:presLayoutVars>
      </dgm:prSet>
      <dgm:spPr/>
    </dgm:pt>
    <dgm:pt modelId="{EEA65166-5BC9-4423-8B71-56AC204C1AC6}" type="pres">
      <dgm:prSet presAssocID="{55F1D122-8244-43C0-9C77-FA6690A3949C}" presName="rootConnector" presStyleLbl="node2" presStyleIdx="3" presStyleCnt="4"/>
      <dgm:spPr/>
    </dgm:pt>
    <dgm:pt modelId="{298DC4E2-055B-4AFA-93B0-063079075543}" type="pres">
      <dgm:prSet presAssocID="{55F1D122-8244-43C0-9C77-FA6690A3949C}" presName="hierChild4" presStyleCnt="0"/>
      <dgm:spPr/>
    </dgm:pt>
    <dgm:pt modelId="{20839B1B-75E2-4AC0-87BB-6823E3CBB5F9}" type="pres">
      <dgm:prSet presAssocID="{55F1D122-8244-43C0-9C77-FA6690A3949C}" presName="hierChild5" presStyleCnt="0"/>
      <dgm:spPr/>
    </dgm:pt>
    <dgm:pt modelId="{E411A5C0-7337-4C95-9798-D587E96E2E46}" type="pres">
      <dgm:prSet presAssocID="{4CA1B5A2-272F-4990-BFE3-E593E07A251F}" presName="hierChild3" presStyleCnt="0"/>
      <dgm:spPr/>
    </dgm:pt>
    <dgm:pt modelId="{5408E504-D7B5-496C-AF2D-3455271A281C}" type="pres">
      <dgm:prSet presAssocID="{59FE2FE4-F191-46EC-81EF-89A5000DEF42}" presName="hierRoot1" presStyleCnt="0">
        <dgm:presLayoutVars>
          <dgm:hierBranch val="init"/>
        </dgm:presLayoutVars>
      </dgm:prSet>
      <dgm:spPr/>
    </dgm:pt>
    <dgm:pt modelId="{4639EB6F-AD59-4BAD-A8AA-409174D1A70D}" type="pres">
      <dgm:prSet presAssocID="{59FE2FE4-F191-46EC-81EF-89A5000DEF42}" presName="rootComposite1" presStyleCnt="0"/>
      <dgm:spPr/>
    </dgm:pt>
    <dgm:pt modelId="{A66D0778-4144-496B-9794-F17C03344370}" type="pres">
      <dgm:prSet presAssocID="{59FE2FE4-F191-46EC-81EF-89A5000DEF42}" presName="rootText1" presStyleLbl="node0" presStyleIdx="2" presStyleCnt="3">
        <dgm:presLayoutVars>
          <dgm:chPref val="3"/>
        </dgm:presLayoutVars>
      </dgm:prSet>
      <dgm:spPr/>
    </dgm:pt>
    <dgm:pt modelId="{F293941A-7B2D-4CC3-AE74-AA6961D668B8}" type="pres">
      <dgm:prSet presAssocID="{59FE2FE4-F191-46EC-81EF-89A5000DEF42}" presName="rootConnector1" presStyleLbl="node1" presStyleIdx="0" presStyleCnt="0"/>
      <dgm:spPr/>
    </dgm:pt>
    <dgm:pt modelId="{C7DDC0B2-0C3A-4BC6-83BA-268FAB801ED7}" type="pres">
      <dgm:prSet presAssocID="{59FE2FE4-F191-46EC-81EF-89A5000DEF42}" presName="hierChild2" presStyleCnt="0"/>
      <dgm:spPr/>
    </dgm:pt>
    <dgm:pt modelId="{F5A68BB4-1C48-4A55-B0A6-43E731F6C8A9}" type="pres">
      <dgm:prSet presAssocID="{59FE2FE4-F191-46EC-81EF-89A5000DEF42}" presName="hierChild3" presStyleCnt="0"/>
      <dgm:spPr/>
    </dgm:pt>
  </dgm:ptLst>
  <dgm:cxnLst>
    <dgm:cxn modelId="{47C22001-A7A6-46BE-BA3A-8133EB9E3DC9}" srcId="{4CA1B5A2-272F-4990-BFE3-E593E07A251F}" destId="{E38DB276-6938-4FD1-9F91-0C9D52BEF93C}" srcOrd="1" destOrd="0" parTransId="{855B8E02-037E-4593-B6DE-C8D3771B1AAD}" sibTransId="{8C884AB6-36D1-4299-A8D1-C48A0C18C307}"/>
    <dgm:cxn modelId="{C4B88B05-4F8F-4965-81B5-5F6C6B5E221A}" srcId="{4CA1B5A2-272F-4990-BFE3-E593E07A251F}" destId="{55F1D122-8244-43C0-9C77-FA6690A3949C}" srcOrd="3" destOrd="0" parTransId="{F7A1DC09-DB3A-433C-A4A8-504726EF9C37}" sibTransId="{1865C68B-D579-4710-A951-48E58D6D48B8}"/>
    <dgm:cxn modelId="{A252771D-FF59-4239-9F7B-FF420DF68D8A}" srcId="{3D5FCD9D-A86E-472D-BCF7-36B7803639FA}" destId="{03EB36B0-64F7-4F1F-B802-2274ED92E4B8}" srcOrd="0" destOrd="0" parTransId="{DEC3B45D-471D-4623-B95E-77289B586697}" sibTransId="{6BA7F2E4-5586-4621-BCBC-9F0B4C79F218}"/>
    <dgm:cxn modelId="{29DBC620-6097-4FA8-A674-C7AD39E79671}" type="presOf" srcId="{E38DB276-6938-4FD1-9F91-0C9D52BEF93C}" destId="{A794BA19-BC7B-4DF9-A5FC-DCF75008DDFD}" srcOrd="1" destOrd="0" presId="urn:microsoft.com/office/officeart/2009/3/layout/HorizontalOrganizationChart"/>
    <dgm:cxn modelId="{71E7C02C-510F-491E-B5E1-CF263F3BD21D}" type="presOf" srcId="{46103A6E-86E4-408D-AB57-F5725B8C8701}" destId="{476C5DFC-05AE-4064-98AF-9F7CC0EBCAF4}" srcOrd="0" destOrd="0" presId="urn:microsoft.com/office/officeart/2009/3/layout/HorizontalOrganizationChart"/>
    <dgm:cxn modelId="{9847FC2F-36EE-42C6-A428-A11C8A4B90FE}" type="presOf" srcId="{F7A1DC09-DB3A-433C-A4A8-504726EF9C37}" destId="{46F7123C-C598-4488-AAED-99629770F60A}" srcOrd="0" destOrd="0" presId="urn:microsoft.com/office/officeart/2009/3/layout/HorizontalOrganizationChart"/>
    <dgm:cxn modelId="{1A45A935-BE91-4698-8C4C-A492483F061B}" type="presOf" srcId="{4CA1B5A2-272F-4990-BFE3-E593E07A251F}" destId="{D8168579-4F44-41CA-937F-BC6F64E1E45D}" srcOrd="1" destOrd="0" presId="urn:microsoft.com/office/officeart/2009/3/layout/HorizontalOrganizationChart"/>
    <dgm:cxn modelId="{FD594136-73A5-46FD-9C9D-38D37210C0C7}" type="presOf" srcId="{855B8E02-037E-4593-B6DE-C8D3771B1AAD}" destId="{8B840CBA-E99C-42C1-88CC-17E7DE631573}" srcOrd="0" destOrd="0" presId="urn:microsoft.com/office/officeart/2009/3/layout/HorizontalOrganizationChart"/>
    <dgm:cxn modelId="{739B5E3D-EE50-41D2-A7E3-0B3D0AD44384}" type="presOf" srcId="{55F1D122-8244-43C0-9C77-FA6690A3949C}" destId="{4B7185E4-D5FA-4C11-8FBB-F55C83D35327}" srcOrd="0" destOrd="0" presId="urn:microsoft.com/office/officeart/2009/3/layout/HorizontalOrganizationChart"/>
    <dgm:cxn modelId="{4200FF66-AE18-421B-82F2-8493D5E6319D}" type="presOf" srcId="{584807EC-760A-46E9-A09D-A7161758DBD9}" destId="{F6C58199-B1B9-4E6F-B047-8C9E5B83F88A}" srcOrd="0" destOrd="0" presId="urn:microsoft.com/office/officeart/2009/3/layout/HorizontalOrganizationChart"/>
    <dgm:cxn modelId="{5A1B6049-FBF7-4EBE-B187-A157659F81CC}" type="presOf" srcId="{3D5FCD9D-A86E-472D-BCF7-36B7803639FA}" destId="{2CAA7FEF-54A8-4CF4-A6C5-5800EBD2A5DF}" srcOrd="0" destOrd="0" presId="urn:microsoft.com/office/officeart/2009/3/layout/HorizontalOrganizationChart"/>
    <dgm:cxn modelId="{54F4134A-24D6-4A22-9FAB-8F79F6F9B59D}" srcId="{4CA1B5A2-272F-4990-BFE3-E593E07A251F}" destId="{46103A6E-86E4-408D-AB57-F5725B8C8701}" srcOrd="0" destOrd="0" parTransId="{29FD9F92-4088-4D25-A2B9-885981063484}" sibTransId="{A4A28C15-2D92-4090-BED2-6B3E0A19F0BD}"/>
    <dgm:cxn modelId="{C444F06D-558B-45EF-A0FD-CA88B93CD384}" type="presOf" srcId="{D3F60923-72BB-4835-8D48-F5629C261A89}" destId="{59D8192B-38F0-474F-A31F-D5BBEA1D88A1}" srcOrd="0" destOrd="0" presId="urn:microsoft.com/office/officeart/2009/3/layout/HorizontalOrganizationChart"/>
    <dgm:cxn modelId="{71E9FA74-259F-4265-ACD6-394EEEF8B0A4}" type="presOf" srcId="{59FE2FE4-F191-46EC-81EF-89A5000DEF42}" destId="{A66D0778-4144-496B-9794-F17C03344370}" srcOrd="0" destOrd="0" presId="urn:microsoft.com/office/officeart/2009/3/layout/HorizontalOrganizationChart"/>
    <dgm:cxn modelId="{5CF33655-8D1C-41CC-B930-9D793FB39316}" type="presOf" srcId="{46103A6E-86E4-408D-AB57-F5725B8C8701}" destId="{6A64C3C6-D621-4C07-AA67-D19B7BAB0463}" srcOrd="1" destOrd="0" presId="urn:microsoft.com/office/officeart/2009/3/layout/HorizontalOrganizationChart"/>
    <dgm:cxn modelId="{F1928957-5F93-4D18-86D5-E59784F318FB}" srcId="{3D5FCD9D-A86E-472D-BCF7-36B7803639FA}" destId="{59FE2FE4-F191-46EC-81EF-89A5000DEF42}" srcOrd="2" destOrd="0" parTransId="{07E39803-813D-4348-8D37-6A461F63CF2E}" sibTransId="{3E02981F-0A0B-400A-8ABE-492269BE39F7}"/>
    <dgm:cxn modelId="{24D56083-43DC-42EC-9788-D5EB359B3143}" type="presOf" srcId="{D3F60923-72BB-4835-8D48-F5629C261A89}" destId="{AB6CEF8B-42BD-45E7-BC82-324E8BD487E9}" srcOrd="1" destOrd="0" presId="urn:microsoft.com/office/officeart/2009/3/layout/HorizontalOrganizationChart"/>
    <dgm:cxn modelId="{0CBD0485-C676-41A3-82FC-A593726994AD}" srcId="{3D5FCD9D-A86E-472D-BCF7-36B7803639FA}" destId="{4CA1B5A2-272F-4990-BFE3-E593E07A251F}" srcOrd="1" destOrd="0" parTransId="{5847CE0D-15EA-4F04-BB4E-9575C562387B}" sibTransId="{28842B4C-8328-44F3-82B7-71AFA68D7E8E}"/>
    <dgm:cxn modelId="{2273708B-E70C-486F-BE8B-EFF5D4CE72C8}" type="presOf" srcId="{55F1D122-8244-43C0-9C77-FA6690A3949C}" destId="{EEA65166-5BC9-4423-8B71-56AC204C1AC6}" srcOrd="1" destOrd="0" presId="urn:microsoft.com/office/officeart/2009/3/layout/HorizontalOrganizationChart"/>
    <dgm:cxn modelId="{30F699A0-808A-4C73-8341-282E767B3BC6}" type="presOf" srcId="{03EB36B0-64F7-4F1F-B802-2274ED92E4B8}" destId="{23602328-D39B-4033-A82F-CEA4C398D62D}" srcOrd="1" destOrd="0" presId="urn:microsoft.com/office/officeart/2009/3/layout/HorizontalOrganizationChart"/>
    <dgm:cxn modelId="{4C746AA2-BACE-4A96-B6F5-2EAF9F050806}" type="presOf" srcId="{59FE2FE4-F191-46EC-81EF-89A5000DEF42}" destId="{F293941A-7B2D-4CC3-AE74-AA6961D668B8}" srcOrd="1" destOrd="0" presId="urn:microsoft.com/office/officeart/2009/3/layout/HorizontalOrganizationChart"/>
    <dgm:cxn modelId="{752740A4-0DAE-48C2-9E34-B7E38CA0BF2F}" type="presOf" srcId="{29FD9F92-4088-4D25-A2B9-885981063484}" destId="{4227AC5D-721C-48A4-BAB5-00F112B5046B}" srcOrd="0" destOrd="0" presId="urn:microsoft.com/office/officeart/2009/3/layout/HorizontalOrganizationChart"/>
    <dgm:cxn modelId="{424F44C1-F0BD-4E4F-BCA9-29AC5DEDD735}" type="presOf" srcId="{E38DB276-6938-4FD1-9F91-0C9D52BEF93C}" destId="{1BCE61EE-73C2-41B8-BF19-787074AECB46}" srcOrd="0" destOrd="0" presId="urn:microsoft.com/office/officeart/2009/3/layout/HorizontalOrganizationChart"/>
    <dgm:cxn modelId="{0EED89DB-45F2-4B7D-955E-16D45B4A63D2}" type="presOf" srcId="{4CA1B5A2-272F-4990-BFE3-E593E07A251F}" destId="{CDE785AD-86AA-48F0-903D-509ABE16686C}" srcOrd="0" destOrd="0" presId="urn:microsoft.com/office/officeart/2009/3/layout/HorizontalOrganizationChart"/>
    <dgm:cxn modelId="{FCA8AFFD-A66F-40C6-9EB6-98CBD494397A}" srcId="{4CA1B5A2-272F-4990-BFE3-E593E07A251F}" destId="{D3F60923-72BB-4835-8D48-F5629C261A89}" srcOrd="2" destOrd="0" parTransId="{584807EC-760A-46E9-A09D-A7161758DBD9}" sibTransId="{9A33708E-E242-45BC-B97E-E0CA6104E660}"/>
    <dgm:cxn modelId="{D123FCFF-D5BC-4A52-998B-7B74BFEA2B37}" type="presOf" srcId="{03EB36B0-64F7-4F1F-B802-2274ED92E4B8}" destId="{3E53075C-2523-4927-8684-35352AAB6024}" srcOrd="0" destOrd="0" presId="urn:microsoft.com/office/officeart/2009/3/layout/HorizontalOrganizationChart"/>
    <dgm:cxn modelId="{8AECFB47-4C5C-4F0F-920E-4A1FFB474210}" type="presParOf" srcId="{2CAA7FEF-54A8-4CF4-A6C5-5800EBD2A5DF}" destId="{597B8DAF-B02D-4842-9F41-4AF55107F1DD}" srcOrd="0" destOrd="0" presId="urn:microsoft.com/office/officeart/2009/3/layout/HorizontalOrganizationChart"/>
    <dgm:cxn modelId="{81177A0A-D78F-480D-8F04-A93E4CF406E3}" type="presParOf" srcId="{597B8DAF-B02D-4842-9F41-4AF55107F1DD}" destId="{750DBE26-CEED-4BBE-81BE-1F316885E2D0}" srcOrd="0" destOrd="0" presId="urn:microsoft.com/office/officeart/2009/3/layout/HorizontalOrganizationChart"/>
    <dgm:cxn modelId="{D7FFEE7D-2871-4238-88A2-A397F6265F77}" type="presParOf" srcId="{750DBE26-CEED-4BBE-81BE-1F316885E2D0}" destId="{3E53075C-2523-4927-8684-35352AAB6024}" srcOrd="0" destOrd="0" presId="urn:microsoft.com/office/officeart/2009/3/layout/HorizontalOrganizationChart"/>
    <dgm:cxn modelId="{4B3F0A65-625D-4246-B963-53B2BCDE93E0}" type="presParOf" srcId="{750DBE26-CEED-4BBE-81BE-1F316885E2D0}" destId="{23602328-D39B-4033-A82F-CEA4C398D62D}" srcOrd="1" destOrd="0" presId="urn:microsoft.com/office/officeart/2009/3/layout/HorizontalOrganizationChart"/>
    <dgm:cxn modelId="{1AAF0806-50CD-4B28-B73B-DC968D7FCC3F}" type="presParOf" srcId="{597B8DAF-B02D-4842-9F41-4AF55107F1DD}" destId="{8219B012-8933-4CC9-B42A-992178B46F14}" srcOrd="1" destOrd="0" presId="urn:microsoft.com/office/officeart/2009/3/layout/HorizontalOrganizationChart"/>
    <dgm:cxn modelId="{B9CFBB3D-4D12-4F57-B439-2C36478D8EE0}" type="presParOf" srcId="{597B8DAF-B02D-4842-9F41-4AF55107F1DD}" destId="{C9DCD2DD-3931-44FB-8573-50EE3949053C}" srcOrd="2" destOrd="0" presId="urn:microsoft.com/office/officeart/2009/3/layout/HorizontalOrganizationChart"/>
    <dgm:cxn modelId="{2D979128-7FD4-4CC5-84BF-B515C125ECE8}" type="presParOf" srcId="{2CAA7FEF-54A8-4CF4-A6C5-5800EBD2A5DF}" destId="{B0639753-D0A8-4419-900A-D38739BAD9C4}" srcOrd="1" destOrd="0" presId="urn:microsoft.com/office/officeart/2009/3/layout/HorizontalOrganizationChart"/>
    <dgm:cxn modelId="{FD1027BA-7C8E-4EBD-94E1-9E6BCD515200}" type="presParOf" srcId="{B0639753-D0A8-4419-900A-D38739BAD9C4}" destId="{90A0057B-3BED-4739-97B4-76FAD904B3A0}" srcOrd="0" destOrd="0" presId="urn:microsoft.com/office/officeart/2009/3/layout/HorizontalOrganizationChart"/>
    <dgm:cxn modelId="{625ACFCB-26A2-4879-A04E-D1DE328F2FF6}" type="presParOf" srcId="{90A0057B-3BED-4739-97B4-76FAD904B3A0}" destId="{CDE785AD-86AA-48F0-903D-509ABE16686C}" srcOrd="0" destOrd="0" presId="urn:microsoft.com/office/officeart/2009/3/layout/HorizontalOrganizationChart"/>
    <dgm:cxn modelId="{41CA9F18-2B95-47FC-BC62-A9C77147692A}" type="presParOf" srcId="{90A0057B-3BED-4739-97B4-76FAD904B3A0}" destId="{D8168579-4F44-41CA-937F-BC6F64E1E45D}" srcOrd="1" destOrd="0" presId="urn:microsoft.com/office/officeart/2009/3/layout/HorizontalOrganizationChart"/>
    <dgm:cxn modelId="{A0C95EBD-2920-40AE-925F-ED94B330B47E}" type="presParOf" srcId="{B0639753-D0A8-4419-900A-D38739BAD9C4}" destId="{DED9CCA4-2443-4B21-BF9A-3705A3320D1D}" srcOrd="1" destOrd="0" presId="urn:microsoft.com/office/officeart/2009/3/layout/HorizontalOrganizationChart"/>
    <dgm:cxn modelId="{A0BC6B99-CCEF-463B-94DD-69F6E50C15AB}" type="presParOf" srcId="{DED9CCA4-2443-4B21-BF9A-3705A3320D1D}" destId="{4227AC5D-721C-48A4-BAB5-00F112B5046B}" srcOrd="0" destOrd="0" presId="urn:microsoft.com/office/officeart/2009/3/layout/HorizontalOrganizationChart"/>
    <dgm:cxn modelId="{CDFD52E6-428D-45C6-B731-82818702C8FD}" type="presParOf" srcId="{DED9CCA4-2443-4B21-BF9A-3705A3320D1D}" destId="{289E7CAD-9199-4A35-9074-2FFB544798E4}" srcOrd="1" destOrd="0" presId="urn:microsoft.com/office/officeart/2009/3/layout/HorizontalOrganizationChart"/>
    <dgm:cxn modelId="{C29BAE2E-629E-4FE6-9CA6-520ABAAC4C9A}" type="presParOf" srcId="{289E7CAD-9199-4A35-9074-2FFB544798E4}" destId="{EE700D02-E339-4081-8D34-D0B54E95867E}" srcOrd="0" destOrd="0" presId="urn:microsoft.com/office/officeart/2009/3/layout/HorizontalOrganizationChart"/>
    <dgm:cxn modelId="{55F608D3-1615-468C-B31B-BED9B37782C8}" type="presParOf" srcId="{EE700D02-E339-4081-8D34-D0B54E95867E}" destId="{476C5DFC-05AE-4064-98AF-9F7CC0EBCAF4}" srcOrd="0" destOrd="0" presId="urn:microsoft.com/office/officeart/2009/3/layout/HorizontalOrganizationChart"/>
    <dgm:cxn modelId="{E8189C55-39E1-47E9-A0AE-CB06D2912692}" type="presParOf" srcId="{EE700D02-E339-4081-8D34-D0B54E95867E}" destId="{6A64C3C6-D621-4C07-AA67-D19B7BAB0463}" srcOrd="1" destOrd="0" presId="urn:microsoft.com/office/officeart/2009/3/layout/HorizontalOrganizationChart"/>
    <dgm:cxn modelId="{BF62202D-C3BA-4D99-93BF-24C0BF36759C}" type="presParOf" srcId="{289E7CAD-9199-4A35-9074-2FFB544798E4}" destId="{B608F9E7-AF39-4A69-AC5E-F134FCAF858F}" srcOrd="1" destOrd="0" presId="urn:microsoft.com/office/officeart/2009/3/layout/HorizontalOrganizationChart"/>
    <dgm:cxn modelId="{C1CB7062-9B85-4FC2-B542-BC8C44D3ACAE}" type="presParOf" srcId="{289E7CAD-9199-4A35-9074-2FFB544798E4}" destId="{AC593EA1-DC5F-4658-B136-AA274B5806DC}" srcOrd="2" destOrd="0" presId="urn:microsoft.com/office/officeart/2009/3/layout/HorizontalOrganizationChart"/>
    <dgm:cxn modelId="{A32B2CBD-3CB2-423D-8E79-A14D9DB4B747}" type="presParOf" srcId="{DED9CCA4-2443-4B21-BF9A-3705A3320D1D}" destId="{8B840CBA-E99C-42C1-88CC-17E7DE631573}" srcOrd="2" destOrd="0" presId="urn:microsoft.com/office/officeart/2009/3/layout/HorizontalOrganizationChart"/>
    <dgm:cxn modelId="{347AFD90-0429-4A4A-90F1-4F16D31A0C32}" type="presParOf" srcId="{DED9CCA4-2443-4B21-BF9A-3705A3320D1D}" destId="{1566831E-4DBE-48E8-8EB5-1DDEC268BF8A}" srcOrd="3" destOrd="0" presId="urn:microsoft.com/office/officeart/2009/3/layout/HorizontalOrganizationChart"/>
    <dgm:cxn modelId="{883C3219-EA0D-4B72-9A90-885F95F3DDCD}" type="presParOf" srcId="{1566831E-4DBE-48E8-8EB5-1DDEC268BF8A}" destId="{7B5A1804-FEF7-4C77-933A-D4FC1B428F74}" srcOrd="0" destOrd="0" presId="urn:microsoft.com/office/officeart/2009/3/layout/HorizontalOrganizationChart"/>
    <dgm:cxn modelId="{8743F001-C742-4684-9222-1D0C6072326E}" type="presParOf" srcId="{7B5A1804-FEF7-4C77-933A-D4FC1B428F74}" destId="{1BCE61EE-73C2-41B8-BF19-787074AECB46}" srcOrd="0" destOrd="0" presId="urn:microsoft.com/office/officeart/2009/3/layout/HorizontalOrganizationChart"/>
    <dgm:cxn modelId="{81BF0B44-1733-4AFC-9A09-BF1F4D173226}" type="presParOf" srcId="{7B5A1804-FEF7-4C77-933A-D4FC1B428F74}" destId="{A794BA19-BC7B-4DF9-A5FC-DCF75008DDFD}" srcOrd="1" destOrd="0" presId="urn:microsoft.com/office/officeart/2009/3/layout/HorizontalOrganizationChart"/>
    <dgm:cxn modelId="{7C92C49B-2930-4D15-8DFD-0AE16FF8DEFD}" type="presParOf" srcId="{1566831E-4DBE-48E8-8EB5-1DDEC268BF8A}" destId="{32EE11D5-57F6-45F9-AFCF-7D9FD6BB4771}" srcOrd="1" destOrd="0" presId="urn:microsoft.com/office/officeart/2009/3/layout/HorizontalOrganizationChart"/>
    <dgm:cxn modelId="{55E86C42-23CC-4E55-BA0F-3E787E0E18FF}" type="presParOf" srcId="{1566831E-4DBE-48E8-8EB5-1DDEC268BF8A}" destId="{DB0818A6-A145-4830-841D-3A4EC3AE4BD2}" srcOrd="2" destOrd="0" presId="urn:microsoft.com/office/officeart/2009/3/layout/HorizontalOrganizationChart"/>
    <dgm:cxn modelId="{1D694309-8D05-435C-A0CB-726F685E91CC}" type="presParOf" srcId="{DED9CCA4-2443-4B21-BF9A-3705A3320D1D}" destId="{F6C58199-B1B9-4E6F-B047-8C9E5B83F88A}" srcOrd="4" destOrd="0" presId="urn:microsoft.com/office/officeart/2009/3/layout/HorizontalOrganizationChart"/>
    <dgm:cxn modelId="{BFE606A5-3CCE-4E4E-B620-F39EB1BD4B20}" type="presParOf" srcId="{DED9CCA4-2443-4B21-BF9A-3705A3320D1D}" destId="{E0FF82F8-1432-49A3-A91D-3958B45645E4}" srcOrd="5" destOrd="0" presId="urn:microsoft.com/office/officeart/2009/3/layout/HorizontalOrganizationChart"/>
    <dgm:cxn modelId="{E12B1C71-EE33-4542-B2BB-F3AFDADEE382}" type="presParOf" srcId="{E0FF82F8-1432-49A3-A91D-3958B45645E4}" destId="{7ADD4910-E778-44D4-AF0C-7A3567D99B2F}" srcOrd="0" destOrd="0" presId="urn:microsoft.com/office/officeart/2009/3/layout/HorizontalOrganizationChart"/>
    <dgm:cxn modelId="{E4F7AA05-6E18-474B-92FF-6386C6BCA91B}" type="presParOf" srcId="{7ADD4910-E778-44D4-AF0C-7A3567D99B2F}" destId="{59D8192B-38F0-474F-A31F-D5BBEA1D88A1}" srcOrd="0" destOrd="0" presId="urn:microsoft.com/office/officeart/2009/3/layout/HorizontalOrganizationChart"/>
    <dgm:cxn modelId="{4EF73F73-6351-46A4-9740-1D3279E59BC8}" type="presParOf" srcId="{7ADD4910-E778-44D4-AF0C-7A3567D99B2F}" destId="{AB6CEF8B-42BD-45E7-BC82-324E8BD487E9}" srcOrd="1" destOrd="0" presId="urn:microsoft.com/office/officeart/2009/3/layout/HorizontalOrganizationChart"/>
    <dgm:cxn modelId="{9A37D42F-7E4E-4D4D-AA96-95167D254BCD}" type="presParOf" srcId="{E0FF82F8-1432-49A3-A91D-3958B45645E4}" destId="{E0F2AEAF-3580-44E4-9C6B-B0945B1D7F15}" srcOrd="1" destOrd="0" presId="urn:microsoft.com/office/officeart/2009/3/layout/HorizontalOrganizationChart"/>
    <dgm:cxn modelId="{8B83F5BA-6C65-4CFA-A9F9-F550C4BBA802}" type="presParOf" srcId="{E0FF82F8-1432-49A3-A91D-3958B45645E4}" destId="{91A50DCA-64A5-4AD4-93C4-A7B583095574}" srcOrd="2" destOrd="0" presId="urn:microsoft.com/office/officeart/2009/3/layout/HorizontalOrganizationChart"/>
    <dgm:cxn modelId="{DFA66AC3-27E9-4F45-8F32-4AC367E1F3A4}" type="presParOf" srcId="{DED9CCA4-2443-4B21-BF9A-3705A3320D1D}" destId="{46F7123C-C598-4488-AAED-99629770F60A}" srcOrd="6" destOrd="0" presId="urn:microsoft.com/office/officeart/2009/3/layout/HorizontalOrganizationChart"/>
    <dgm:cxn modelId="{497B5D39-CF6F-429B-9710-B6B92D066342}" type="presParOf" srcId="{DED9CCA4-2443-4B21-BF9A-3705A3320D1D}" destId="{CA17EE38-ACCB-4226-BB83-A8E893E0C80F}" srcOrd="7" destOrd="0" presId="urn:microsoft.com/office/officeart/2009/3/layout/HorizontalOrganizationChart"/>
    <dgm:cxn modelId="{D9C4A176-BC26-4783-82A5-0FD3C01994E1}" type="presParOf" srcId="{CA17EE38-ACCB-4226-BB83-A8E893E0C80F}" destId="{7D0FD732-EA34-4C75-B66B-FBD8CF8DE302}" srcOrd="0" destOrd="0" presId="urn:microsoft.com/office/officeart/2009/3/layout/HorizontalOrganizationChart"/>
    <dgm:cxn modelId="{9AABA5AF-6B68-4B63-B8D9-0E3DC7838A8F}" type="presParOf" srcId="{7D0FD732-EA34-4C75-B66B-FBD8CF8DE302}" destId="{4B7185E4-D5FA-4C11-8FBB-F55C83D35327}" srcOrd="0" destOrd="0" presId="urn:microsoft.com/office/officeart/2009/3/layout/HorizontalOrganizationChart"/>
    <dgm:cxn modelId="{B410FDEC-D684-4CFD-B15B-4FC6D8C3DBC4}" type="presParOf" srcId="{7D0FD732-EA34-4C75-B66B-FBD8CF8DE302}" destId="{EEA65166-5BC9-4423-8B71-56AC204C1AC6}" srcOrd="1" destOrd="0" presId="urn:microsoft.com/office/officeart/2009/3/layout/HorizontalOrganizationChart"/>
    <dgm:cxn modelId="{31FC1E36-E2FE-45C3-9C72-99D9BDABDAD9}" type="presParOf" srcId="{CA17EE38-ACCB-4226-BB83-A8E893E0C80F}" destId="{298DC4E2-055B-4AFA-93B0-063079075543}" srcOrd="1" destOrd="0" presId="urn:microsoft.com/office/officeart/2009/3/layout/HorizontalOrganizationChart"/>
    <dgm:cxn modelId="{D4A7FA54-59A2-4344-B9D6-0465C3B7FB3C}" type="presParOf" srcId="{CA17EE38-ACCB-4226-BB83-A8E893E0C80F}" destId="{20839B1B-75E2-4AC0-87BB-6823E3CBB5F9}" srcOrd="2" destOrd="0" presId="urn:microsoft.com/office/officeart/2009/3/layout/HorizontalOrganizationChart"/>
    <dgm:cxn modelId="{96A9CC09-4A16-4F23-8CE8-6B932A4ACE2A}" type="presParOf" srcId="{B0639753-D0A8-4419-900A-D38739BAD9C4}" destId="{E411A5C0-7337-4C95-9798-D587E96E2E46}" srcOrd="2" destOrd="0" presId="urn:microsoft.com/office/officeart/2009/3/layout/HorizontalOrganizationChart"/>
    <dgm:cxn modelId="{594705BA-4576-4E2F-9DC8-266EBB6BA448}" type="presParOf" srcId="{2CAA7FEF-54A8-4CF4-A6C5-5800EBD2A5DF}" destId="{5408E504-D7B5-496C-AF2D-3455271A281C}" srcOrd="2" destOrd="0" presId="urn:microsoft.com/office/officeart/2009/3/layout/HorizontalOrganizationChart"/>
    <dgm:cxn modelId="{AC79B8DF-2F61-4BCC-9094-C09D51FFF681}" type="presParOf" srcId="{5408E504-D7B5-496C-AF2D-3455271A281C}" destId="{4639EB6F-AD59-4BAD-A8AA-409174D1A70D}" srcOrd="0" destOrd="0" presId="urn:microsoft.com/office/officeart/2009/3/layout/HorizontalOrganizationChart"/>
    <dgm:cxn modelId="{D41DD2F5-BBD2-4B64-94B9-FD096B68775D}" type="presParOf" srcId="{4639EB6F-AD59-4BAD-A8AA-409174D1A70D}" destId="{A66D0778-4144-496B-9794-F17C03344370}" srcOrd="0" destOrd="0" presId="urn:microsoft.com/office/officeart/2009/3/layout/HorizontalOrganizationChart"/>
    <dgm:cxn modelId="{AF0FB561-FAB7-4955-A7FB-DD56CEE530C7}" type="presParOf" srcId="{4639EB6F-AD59-4BAD-A8AA-409174D1A70D}" destId="{F293941A-7B2D-4CC3-AE74-AA6961D668B8}" srcOrd="1" destOrd="0" presId="urn:microsoft.com/office/officeart/2009/3/layout/HorizontalOrganizationChart"/>
    <dgm:cxn modelId="{67A1845D-CA39-4547-AC92-532D353C0EC1}" type="presParOf" srcId="{5408E504-D7B5-496C-AF2D-3455271A281C}" destId="{C7DDC0B2-0C3A-4BC6-83BA-268FAB801ED7}" srcOrd="1" destOrd="0" presId="urn:microsoft.com/office/officeart/2009/3/layout/HorizontalOrganizationChart"/>
    <dgm:cxn modelId="{F311D181-80A3-4E6B-84F5-F068B7AD1CF2}" type="presParOf" srcId="{5408E504-D7B5-496C-AF2D-3455271A281C}" destId="{F5A68BB4-1C48-4A55-B0A6-43E731F6C8A9}"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BE0C681-77F8-4F20-A27A-CEDE5572EA2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D2FF98BB-0D3E-416D-B992-40853E49C1B7}">
      <dgm:prSet phldrT="[Text]"/>
      <dgm:spPr/>
      <dgm:t>
        <a:bodyPr/>
        <a:lstStyle/>
        <a:p>
          <a:pPr>
            <a:buNone/>
          </a:pPr>
          <a:r>
            <a:rPr lang="en-US">
              <a:solidFill>
                <a:schemeClr val="bg2"/>
              </a:solidFill>
            </a:rPr>
            <a:t>Register-ScheduledJob</a:t>
          </a:r>
        </a:p>
      </dgm:t>
    </dgm:pt>
    <dgm:pt modelId="{10DB3F68-0661-4F9C-A18F-DD91625BB2F2}" type="parTrans" cxnId="{DB71961B-BA31-4073-9493-6EC62961764F}">
      <dgm:prSet/>
      <dgm:spPr/>
      <dgm:t>
        <a:bodyPr/>
        <a:lstStyle/>
        <a:p>
          <a:endParaRPr lang="en-US" sz="2000"/>
        </a:p>
      </dgm:t>
    </dgm:pt>
    <dgm:pt modelId="{E793A2D0-5C5F-442E-BDF1-DC6236A7C86B}" type="sibTrans" cxnId="{DB71961B-BA31-4073-9493-6EC62961764F}">
      <dgm:prSet/>
      <dgm:spPr/>
      <dgm:t>
        <a:bodyPr/>
        <a:lstStyle/>
        <a:p>
          <a:endParaRPr lang="en-US"/>
        </a:p>
      </dgm:t>
    </dgm:pt>
    <dgm:pt modelId="{9F537B59-92AC-469D-BC37-2FCEA8DCAA55}">
      <dgm:prSet phldrT="[Text]"/>
      <dgm:spPr/>
      <dgm:t>
        <a:bodyPr/>
        <a:lstStyle/>
        <a:p>
          <a:pPr>
            <a:buNone/>
          </a:pPr>
          <a:r>
            <a:rPr lang="en-US">
              <a:solidFill>
                <a:schemeClr val="bg2"/>
              </a:solidFill>
            </a:rPr>
            <a:t>-Name DailyProcList</a:t>
          </a:r>
        </a:p>
      </dgm:t>
    </dgm:pt>
    <dgm:pt modelId="{35526AD9-20D8-4757-B622-8C479F31AB11}" type="parTrans" cxnId="{C04FA6D3-87FD-469C-BF49-B0AD1E7FFAB5}">
      <dgm:prSet/>
      <dgm:spPr/>
      <dgm:t>
        <a:bodyPr/>
        <a:lstStyle/>
        <a:p>
          <a:endParaRPr lang="en-US" sz="2000"/>
        </a:p>
      </dgm:t>
    </dgm:pt>
    <dgm:pt modelId="{7E20C4F6-3102-423A-B411-9EE8119F32AF}" type="sibTrans" cxnId="{C04FA6D3-87FD-469C-BF49-B0AD1E7FFAB5}">
      <dgm:prSet/>
      <dgm:spPr/>
      <dgm:t>
        <a:bodyPr/>
        <a:lstStyle/>
        <a:p>
          <a:endParaRPr lang="en-US"/>
        </a:p>
      </dgm:t>
    </dgm:pt>
    <dgm:pt modelId="{01A05AA4-C466-4BBB-9F76-4A7711337567}">
      <dgm:prSet phldrT="[Text]"/>
      <dgm:spPr/>
      <dgm:t>
        <a:bodyPr/>
        <a:lstStyle/>
        <a:p>
          <a:pPr>
            <a:buNone/>
          </a:pPr>
          <a:r>
            <a:rPr lang="en-US">
              <a:solidFill>
                <a:schemeClr val="bg2"/>
              </a:solidFill>
            </a:rPr>
            <a:t>-ScriptBlock {Get-Process }</a:t>
          </a:r>
        </a:p>
      </dgm:t>
    </dgm:pt>
    <dgm:pt modelId="{780E3EFC-B71B-4548-BDF5-BEFAD2C12F34}" type="parTrans" cxnId="{C8DA55BE-F57D-4924-A5AA-40A123DAAFC3}">
      <dgm:prSet/>
      <dgm:spPr/>
      <dgm:t>
        <a:bodyPr/>
        <a:lstStyle/>
        <a:p>
          <a:endParaRPr lang="en-US" sz="2000"/>
        </a:p>
      </dgm:t>
    </dgm:pt>
    <dgm:pt modelId="{82525F44-3D39-4DC5-9305-2C048576EA0A}" type="sibTrans" cxnId="{C8DA55BE-F57D-4924-A5AA-40A123DAAFC3}">
      <dgm:prSet/>
      <dgm:spPr/>
      <dgm:t>
        <a:bodyPr/>
        <a:lstStyle/>
        <a:p>
          <a:endParaRPr lang="en-US"/>
        </a:p>
      </dgm:t>
    </dgm:pt>
    <dgm:pt modelId="{104ED720-9F59-408A-B606-A1981B07BA9A}">
      <dgm:prSet phldrT="[Text]"/>
      <dgm:spPr/>
      <dgm:t>
        <a:bodyPr/>
        <a:lstStyle/>
        <a:p>
          <a:pPr>
            <a:buNone/>
          </a:pPr>
          <a:r>
            <a:rPr lang="en-US">
              <a:solidFill>
                <a:schemeClr val="bg2"/>
              </a:solidFill>
            </a:rPr>
            <a:t>-Trigger (New-JobTrigger -Daily -At 2am)</a:t>
          </a:r>
        </a:p>
      </dgm:t>
    </dgm:pt>
    <dgm:pt modelId="{26A114DE-7AE1-4400-AF9B-32B57F36DA88}" type="parTrans" cxnId="{B6B80B73-A942-4534-9CB9-81BDD28C8FF1}">
      <dgm:prSet/>
      <dgm:spPr/>
      <dgm:t>
        <a:bodyPr/>
        <a:lstStyle/>
        <a:p>
          <a:endParaRPr lang="en-US" sz="2000"/>
        </a:p>
      </dgm:t>
    </dgm:pt>
    <dgm:pt modelId="{B7752BA1-75C7-451D-9E75-3E95731A96C3}" type="sibTrans" cxnId="{B6B80B73-A942-4534-9CB9-81BDD28C8FF1}">
      <dgm:prSet/>
      <dgm:spPr/>
      <dgm:t>
        <a:bodyPr/>
        <a:lstStyle/>
        <a:p>
          <a:endParaRPr lang="en-US"/>
        </a:p>
      </dgm:t>
    </dgm:pt>
    <dgm:pt modelId="{83D99476-2E02-41D6-87E9-38C7DE0D3372}">
      <dgm:prSet phldrT="[Text]"/>
      <dgm:spPr/>
      <dgm:t>
        <a:bodyPr/>
        <a:lstStyle/>
        <a:p>
          <a:pPr>
            <a:buNone/>
          </a:pPr>
          <a:r>
            <a:rPr lang="en-US">
              <a:solidFill>
                <a:schemeClr val="bg2"/>
              </a:solidFill>
            </a:rPr>
            <a:t>-ScheduledJobOption (New-ScheduledJobOption -WakeToRun</a:t>
          </a:r>
        </a:p>
      </dgm:t>
    </dgm:pt>
    <dgm:pt modelId="{8338CFF9-D024-4CD5-B0A5-8E93FB345C99}" type="parTrans" cxnId="{D47CA5D6-E245-44D8-B84D-2EB485BCBD99}">
      <dgm:prSet/>
      <dgm:spPr/>
      <dgm:t>
        <a:bodyPr/>
        <a:lstStyle/>
        <a:p>
          <a:endParaRPr lang="en-US" sz="2000"/>
        </a:p>
      </dgm:t>
    </dgm:pt>
    <dgm:pt modelId="{2E306732-3F4F-4F0D-8588-378FCD8F8911}" type="sibTrans" cxnId="{D47CA5D6-E245-44D8-B84D-2EB485BCBD99}">
      <dgm:prSet/>
      <dgm:spPr/>
      <dgm:t>
        <a:bodyPr/>
        <a:lstStyle/>
        <a:p>
          <a:endParaRPr lang="en-US"/>
        </a:p>
      </dgm:t>
    </dgm:pt>
    <dgm:pt modelId="{5D0A3584-3B59-4C48-8AD8-3F85B6C1AACC}">
      <dgm:prSet phldrT="[Text]"/>
      <dgm:spPr/>
      <dgm:t>
        <a:bodyPr/>
        <a:lstStyle/>
        <a:p>
          <a:pPr>
            <a:buNone/>
          </a:pPr>
          <a:r>
            <a:rPr lang="en-US">
              <a:solidFill>
                <a:schemeClr val="bg2"/>
              </a:solidFill>
            </a:rPr>
            <a:t>-RunElevated)</a:t>
          </a:r>
        </a:p>
      </dgm:t>
    </dgm:pt>
    <dgm:pt modelId="{C01E69D2-DDD4-4326-8EE9-2FB98E34B562}" type="parTrans" cxnId="{85540F3C-A77D-4B78-A632-BB674CB42DA4}">
      <dgm:prSet/>
      <dgm:spPr/>
      <dgm:t>
        <a:bodyPr/>
        <a:lstStyle/>
        <a:p>
          <a:endParaRPr lang="en-US" sz="2000"/>
        </a:p>
      </dgm:t>
    </dgm:pt>
    <dgm:pt modelId="{F609BA15-CB89-4CAA-BAD9-B368FD208482}" type="sibTrans" cxnId="{85540F3C-A77D-4B78-A632-BB674CB42DA4}">
      <dgm:prSet/>
      <dgm:spPr/>
      <dgm:t>
        <a:bodyPr/>
        <a:lstStyle/>
        <a:p>
          <a:endParaRPr lang="en-US"/>
        </a:p>
      </dgm:t>
    </dgm:pt>
    <dgm:pt modelId="{6585C842-BCB7-4193-B3F0-CBAC907F6A8A}" type="pres">
      <dgm:prSet presAssocID="{4BE0C681-77F8-4F20-A27A-CEDE5572EA25}" presName="diagram" presStyleCnt="0">
        <dgm:presLayoutVars>
          <dgm:dir/>
          <dgm:resizeHandles val="exact"/>
        </dgm:presLayoutVars>
      </dgm:prSet>
      <dgm:spPr/>
    </dgm:pt>
    <dgm:pt modelId="{1D8D00EF-F918-454B-BC01-F9339A2C59AF}" type="pres">
      <dgm:prSet presAssocID="{D2FF98BB-0D3E-416D-B992-40853E49C1B7}" presName="node" presStyleLbl="node1" presStyleIdx="0" presStyleCnt="1">
        <dgm:presLayoutVars>
          <dgm:bulletEnabled val="1"/>
        </dgm:presLayoutVars>
      </dgm:prSet>
      <dgm:spPr/>
    </dgm:pt>
  </dgm:ptLst>
  <dgm:cxnLst>
    <dgm:cxn modelId="{E552A400-DCC2-4B84-9BB8-5F8C192B721F}" type="presOf" srcId="{5D0A3584-3B59-4C48-8AD8-3F85B6C1AACC}" destId="{1D8D00EF-F918-454B-BC01-F9339A2C59AF}" srcOrd="0" destOrd="5" presId="urn:microsoft.com/office/officeart/2005/8/layout/default"/>
    <dgm:cxn modelId="{AB68D406-E71C-4398-B572-B3D1434FAC3E}" type="presOf" srcId="{83D99476-2E02-41D6-87E9-38C7DE0D3372}" destId="{1D8D00EF-F918-454B-BC01-F9339A2C59AF}" srcOrd="0" destOrd="4" presId="urn:microsoft.com/office/officeart/2005/8/layout/default"/>
    <dgm:cxn modelId="{DB71961B-BA31-4073-9493-6EC62961764F}" srcId="{4BE0C681-77F8-4F20-A27A-CEDE5572EA25}" destId="{D2FF98BB-0D3E-416D-B992-40853E49C1B7}" srcOrd="0" destOrd="0" parTransId="{10DB3F68-0661-4F9C-A18F-DD91625BB2F2}" sibTransId="{E793A2D0-5C5F-442E-BDF1-DC6236A7C86B}"/>
    <dgm:cxn modelId="{85540F3C-A77D-4B78-A632-BB674CB42DA4}" srcId="{D2FF98BB-0D3E-416D-B992-40853E49C1B7}" destId="{5D0A3584-3B59-4C48-8AD8-3F85B6C1AACC}" srcOrd="4" destOrd="0" parTransId="{C01E69D2-DDD4-4326-8EE9-2FB98E34B562}" sibTransId="{F609BA15-CB89-4CAA-BAD9-B368FD208482}"/>
    <dgm:cxn modelId="{F7FA026D-66E5-4749-B8D3-D62559F71862}" type="presOf" srcId="{D2FF98BB-0D3E-416D-B992-40853E49C1B7}" destId="{1D8D00EF-F918-454B-BC01-F9339A2C59AF}" srcOrd="0" destOrd="0" presId="urn:microsoft.com/office/officeart/2005/8/layout/default"/>
    <dgm:cxn modelId="{B6B80B73-A942-4534-9CB9-81BDD28C8FF1}" srcId="{D2FF98BB-0D3E-416D-B992-40853E49C1B7}" destId="{104ED720-9F59-408A-B606-A1981B07BA9A}" srcOrd="2" destOrd="0" parTransId="{26A114DE-7AE1-4400-AF9B-32B57F36DA88}" sibTransId="{B7752BA1-75C7-451D-9E75-3E95731A96C3}"/>
    <dgm:cxn modelId="{AC3EE953-0F1F-48AA-8EB7-60C2BE0B4341}" type="presOf" srcId="{01A05AA4-C466-4BBB-9F76-4A7711337567}" destId="{1D8D00EF-F918-454B-BC01-F9339A2C59AF}" srcOrd="0" destOrd="2" presId="urn:microsoft.com/office/officeart/2005/8/layout/default"/>
    <dgm:cxn modelId="{D59D5E91-633E-4237-BDEB-49B0F4C8E31A}" type="presOf" srcId="{9F537B59-92AC-469D-BC37-2FCEA8DCAA55}" destId="{1D8D00EF-F918-454B-BC01-F9339A2C59AF}" srcOrd="0" destOrd="1" presId="urn:microsoft.com/office/officeart/2005/8/layout/default"/>
    <dgm:cxn modelId="{C8DA55BE-F57D-4924-A5AA-40A123DAAFC3}" srcId="{D2FF98BB-0D3E-416D-B992-40853E49C1B7}" destId="{01A05AA4-C466-4BBB-9F76-4A7711337567}" srcOrd="1" destOrd="0" parTransId="{780E3EFC-B71B-4548-BDF5-BEFAD2C12F34}" sibTransId="{82525F44-3D39-4DC5-9305-2C048576EA0A}"/>
    <dgm:cxn modelId="{20DE03CC-4496-4AC4-8C21-8247183C9A35}" type="presOf" srcId="{4BE0C681-77F8-4F20-A27A-CEDE5572EA25}" destId="{6585C842-BCB7-4193-B3F0-CBAC907F6A8A}" srcOrd="0" destOrd="0" presId="urn:microsoft.com/office/officeart/2005/8/layout/default"/>
    <dgm:cxn modelId="{C04FA6D3-87FD-469C-BF49-B0AD1E7FFAB5}" srcId="{D2FF98BB-0D3E-416D-B992-40853E49C1B7}" destId="{9F537B59-92AC-469D-BC37-2FCEA8DCAA55}" srcOrd="0" destOrd="0" parTransId="{35526AD9-20D8-4757-B622-8C479F31AB11}" sibTransId="{7E20C4F6-3102-423A-B411-9EE8119F32AF}"/>
    <dgm:cxn modelId="{D47CA5D6-E245-44D8-B84D-2EB485BCBD99}" srcId="{D2FF98BB-0D3E-416D-B992-40853E49C1B7}" destId="{83D99476-2E02-41D6-87E9-38C7DE0D3372}" srcOrd="3" destOrd="0" parTransId="{8338CFF9-D024-4CD5-B0A5-8E93FB345C99}" sibTransId="{2E306732-3F4F-4F0D-8588-378FCD8F8911}"/>
    <dgm:cxn modelId="{4AE0ABDE-3D47-4796-9666-742F7EEF9D68}" type="presOf" srcId="{104ED720-9F59-408A-B606-A1981B07BA9A}" destId="{1D8D00EF-F918-454B-BC01-F9339A2C59AF}" srcOrd="0" destOrd="3" presId="urn:microsoft.com/office/officeart/2005/8/layout/default"/>
    <dgm:cxn modelId="{F292E0B6-8AAF-46BA-9C66-43742D0C023F}" type="presParOf" srcId="{6585C842-BCB7-4193-B3F0-CBAC907F6A8A}" destId="{1D8D00EF-F918-454B-BC01-F9339A2C59AF}"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A6C72A0-2E81-4837-B130-A1BFD23AE1B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7DBE593-8414-4929-B192-8FBD20E94875}">
      <dgm:prSet custT="1"/>
      <dgm:spPr/>
      <dgm:t>
        <a:bodyPr/>
        <a:lstStyle/>
        <a:p>
          <a:r>
            <a:rPr lang="en-US" sz="2400">
              <a:solidFill>
                <a:schemeClr val="bg1"/>
              </a:solidFill>
            </a:rPr>
            <a:t>PowerShell does give any additional permissions</a:t>
          </a:r>
        </a:p>
      </dgm:t>
    </dgm:pt>
    <dgm:pt modelId="{C9C4D4C3-583A-4D34-869C-23A6DAF2B67C}" type="parTrans" cxnId="{FD169809-BA30-43C9-BEDA-756B5B485656}">
      <dgm:prSet/>
      <dgm:spPr/>
      <dgm:t>
        <a:bodyPr/>
        <a:lstStyle/>
        <a:p>
          <a:endParaRPr lang="en-US" sz="2400">
            <a:solidFill>
              <a:schemeClr val="bg1"/>
            </a:solidFill>
          </a:endParaRPr>
        </a:p>
      </dgm:t>
    </dgm:pt>
    <dgm:pt modelId="{926C0323-B394-4E44-8369-AED578FEC23F}" type="sibTrans" cxnId="{FD169809-BA30-43C9-BEDA-756B5B485656}">
      <dgm:prSet/>
      <dgm:spPr/>
      <dgm:t>
        <a:bodyPr/>
        <a:lstStyle/>
        <a:p>
          <a:endParaRPr lang="en-US" sz="2400">
            <a:solidFill>
              <a:schemeClr val="bg1"/>
            </a:solidFill>
          </a:endParaRPr>
        </a:p>
      </dgm:t>
    </dgm:pt>
    <dgm:pt modelId="{7761F962-2855-4B3E-B471-AF21B3F23AE4}">
      <dgm:prSet custT="1"/>
      <dgm:spPr/>
      <dgm:t>
        <a:bodyPr/>
        <a:lstStyle/>
        <a:p>
          <a:r>
            <a:rPr lang="en-US" sz="2400">
              <a:solidFill>
                <a:schemeClr val="bg1"/>
              </a:solidFill>
            </a:rPr>
            <a:t>If you cant do it in the GUI then you cant do it in a script</a:t>
          </a:r>
        </a:p>
      </dgm:t>
    </dgm:pt>
    <dgm:pt modelId="{5D899038-B458-472C-A0D5-84656D7E3B33}" type="parTrans" cxnId="{87772C8C-F33D-49ED-9B09-16B91F05BF24}">
      <dgm:prSet/>
      <dgm:spPr/>
      <dgm:t>
        <a:bodyPr/>
        <a:lstStyle/>
        <a:p>
          <a:endParaRPr lang="en-US" sz="2400">
            <a:solidFill>
              <a:schemeClr val="bg1"/>
            </a:solidFill>
          </a:endParaRPr>
        </a:p>
      </dgm:t>
    </dgm:pt>
    <dgm:pt modelId="{288C3184-EE88-460C-B3B6-FA3F3F694E56}" type="sibTrans" cxnId="{87772C8C-F33D-49ED-9B09-16B91F05BF24}">
      <dgm:prSet/>
      <dgm:spPr/>
      <dgm:t>
        <a:bodyPr/>
        <a:lstStyle/>
        <a:p>
          <a:endParaRPr lang="en-US" sz="2400">
            <a:solidFill>
              <a:schemeClr val="bg1"/>
            </a:solidFill>
          </a:endParaRPr>
        </a:p>
      </dgm:t>
    </dgm:pt>
    <dgm:pt modelId="{23F6D0D9-96C1-48F5-9FF7-AC97C850A46C}">
      <dgm:prSet custT="1"/>
      <dgm:spPr/>
      <dgm:t>
        <a:bodyPr/>
        <a:lstStyle/>
        <a:p>
          <a:r>
            <a:rPr lang="en-US" sz="2400">
              <a:solidFill>
                <a:schemeClr val="bg1"/>
              </a:solidFill>
            </a:rPr>
            <a:t>Does not defend against malware</a:t>
          </a:r>
        </a:p>
      </dgm:t>
    </dgm:pt>
    <dgm:pt modelId="{F4661FC3-5F6E-4043-A23E-9990025B01FD}" type="parTrans" cxnId="{B57CEEBC-9A86-46A2-B98E-2AA657059C94}">
      <dgm:prSet/>
      <dgm:spPr/>
      <dgm:t>
        <a:bodyPr/>
        <a:lstStyle/>
        <a:p>
          <a:endParaRPr lang="en-US" sz="2400">
            <a:solidFill>
              <a:schemeClr val="bg1"/>
            </a:solidFill>
          </a:endParaRPr>
        </a:p>
      </dgm:t>
    </dgm:pt>
    <dgm:pt modelId="{71CBD272-73F5-4F4E-879D-1E3D5903D1D3}" type="sibTrans" cxnId="{B57CEEBC-9A86-46A2-B98E-2AA657059C94}">
      <dgm:prSet/>
      <dgm:spPr/>
      <dgm:t>
        <a:bodyPr/>
        <a:lstStyle/>
        <a:p>
          <a:endParaRPr lang="en-US" sz="2400">
            <a:solidFill>
              <a:schemeClr val="bg1"/>
            </a:solidFill>
          </a:endParaRPr>
        </a:p>
      </dgm:t>
    </dgm:pt>
    <dgm:pt modelId="{7C89868E-F1A3-428A-91CB-E6C3EECABBB4}">
      <dgm:prSet custT="1"/>
      <dgm:spPr/>
      <dgm:t>
        <a:bodyPr/>
        <a:lstStyle/>
        <a:p>
          <a:r>
            <a:rPr lang="en-US" sz="2400">
              <a:solidFill>
                <a:schemeClr val="bg1"/>
              </a:solidFill>
            </a:rPr>
            <a:t>“Even though apiece of malware might use PowerShell to do harm, that doesn’t make that malware PowerShell’s problem”</a:t>
          </a:r>
        </a:p>
      </dgm:t>
    </dgm:pt>
    <dgm:pt modelId="{CF8703D6-985F-4176-BEF5-012A24FE1850}" type="parTrans" cxnId="{5DF89C45-3D8D-4CBB-9E26-EC1D9784B4CE}">
      <dgm:prSet/>
      <dgm:spPr/>
      <dgm:t>
        <a:bodyPr/>
        <a:lstStyle/>
        <a:p>
          <a:endParaRPr lang="en-US" sz="2400">
            <a:solidFill>
              <a:schemeClr val="bg1"/>
            </a:solidFill>
          </a:endParaRPr>
        </a:p>
      </dgm:t>
    </dgm:pt>
    <dgm:pt modelId="{89538D9B-341F-4865-ACA3-ACD8CDB5DADA}" type="sibTrans" cxnId="{5DF89C45-3D8D-4CBB-9E26-EC1D9784B4CE}">
      <dgm:prSet/>
      <dgm:spPr/>
      <dgm:t>
        <a:bodyPr/>
        <a:lstStyle/>
        <a:p>
          <a:endParaRPr lang="en-US" sz="2400">
            <a:solidFill>
              <a:schemeClr val="bg1"/>
            </a:solidFill>
          </a:endParaRPr>
        </a:p>
      </dgm:t>
    </dgm:pt>
    <dgm:pt modelId="{A8EF650F-47FC-49D7-B3E7-51AC7F721F89}" type="pres">
      <dgm:prSet presAssocID="{4A6C72A0-2E81-4837-B130-A1BFD23AE1BD}" presName="linear" presStyleCnt="0">
        <dgm:presLayoutVars>
          <dgm:animLvl val="lvl"/>
          <dgm:resizeHandles val="exact"/>
        </dgm:presLayoutVars>
      </dgm:prSet>
      <dgm:spPr/>
    </dgm:pt>
    <dgm:pt modelId="{903B12C9-0071-4594-81E1-D67F567822BF}" type="pres">
      <dgm:prSet presAssocID="{C7DBE593-8414-4929-B192-8FBD20E94875}" presName="parentText" presStyleLbl="node1" presStyleIdx="0" presStyleCnt="4">
        <dgm:presLayoutVars>
          <dgm:chMax val="0"/>
          <dgm:bulletEnabled val="1"/>
        </dgm:presLayoutVars>
      </dgm:prSet>
      <dgm:spPr/>
    </dgm:pt>
    <dgm:pt modelId="{63816105-5667-40A2-8F5F-74D5313794AC}" type="pres">
      <dgm:prSet presAssocID="{926C0323-B394-4E44-8369-AED578FEC23F}" presName="spacer" presStyleCnt="0"/>
      <dgm:spPr/>
    </dgm:pt>
    <dgm:pt modelId="{A5A4718B-1535-4776-8A49-1DD48A2E35A7}" type="pres">
      <dgm:prSet presAssocID="{7761F962-2855-4B3E-B471-AF21B3F23AE4}" presName="parentText" presStyleLbl="node1" presStyleIdx="1" presStyleCnt="4">
        <dgm:presLayoutVars>
          <dgm:chMax val="0"/>
          <dgm:bulletEnabled val="1"/>
        </dgm:presLayoutVars>
      </dgm:prSet>
      <dgm:spPr/>
    </dgm:pt>
    <dgm:pt modelId="{369B5778-2DC0-4D65-A91B-D9DBD8983BCE}" type="pres">
      <dgm:prSet presAssocID="{288C3184-EE88-460C-B3B6-FA3F3F694E56}" presName="spacer" presStyleCnt="0"/>
      <dgm:spPr/>
    </dgm:pt>
    <dgm:pt modelId="{7FE50836-90C9-4CAC-894A-EBED9E422C0F}" type="pres">
      <dgm:prSet presAssocID="{23F6D0D9-96C1-48F5-9FF7-AC97C850A46C}" presName="parentText" presStyleLbl="node1" presStyleIdx="2" presStyleCnt="4">
        <dgm:presLayoutVars>
          <dgm:chMax val="0"/>
          <dgm:bulletEnabled val="1"/>
        </dgm:presLayoutVars>
      </dgm:prSet>
      <dgm:spPr/>
    </dgm:pt>
    <dgm:pt modelId="{18D4A375-0738-4DCB-9131-817A01E84931}" type="pres">
      <dgm:prSet presAssocID="{71CBD272-73F5-4F4E-879D-1E3D5903D1D3}" presName="spacer" presStyleCnt="0"/>
      <dgm:spPr/>
    </dgm:pt>
    <dgm:pt modelId="{EA768E6E-AFF0-4B3E-A89D-0C8F57ED5970}" type="pres">
      <dgm:prSet presAssocID="{7C89868E-F1A3-428A-91CB-E6C3EECABBB4}" presName="parentText" presStyleLbl="node1" presStyleIdx="3" presStyleCnt="4">
        <dgm:presLayoutVars>
          <dgm:chMax val="0"/>
          <dgm:bulletEnabled val="1"/>
        </dgm:presLayoutVars>
      </dgm:prSet>
      <dgm:spPr/>
    </dgm:pt>
  </dgm:ptLst>
  <dgm:cxnLst>
    <dgm:cxn modelId="{FD169809-BA30-43C9-BEDA-756B5B485656}" srcId="{4A6C72A0-2E81-4837-B130-A1BFD23AE1BD}" destId="{C7DBE593-8414-4929-B192-8FBD20E94875}" srcOrd="0" destOrd="0" parTransId="{C9C4D4C3-583A-4D34-869C-23A6DAF2B67C}" sibTransId="{926C0323-B394-4E44-8369-AED578FEC23F}"/>
    <dgm:cxn modelId="{5DF89C45-3D8D-4CBB-9E26-EC1D9784B4CE}" srcId="{4A6C72A0-2E81-4837-B130-A1BFD23AE1BD}" destId="{7C89868E-F1A3-428A-91CB-E6C3EECABBB4}" srcOrd="3" destOrd="0" parTransId="{CF8703D6-985F-4176-BEF5-012A24FE1850}" sibTransId="{89538D9B-341F-4865-ACA3-ACD8CDB5DADA}"/>
    <dgm:cxn modelId="{56685668-02D4-459A-B37B-2496127076B8}" type="presOf" srcId="{C7DBE593-8414-4929-B192-8FBD20E94875}" destId="{903B12C9-0071-4594-81E1-D67F567822BF}" srcOrd="0" destOrd="0" presId="urn:microsoft.com/office/officeart/2005/8/layout/vList2"/>
    <dgm:cxn modelId="{5BE46453-34FC-4A34-AA60-AE1300F2DF2F}" type="presOf" srcId="{4A6C72A0-2E81-4837-B130-A1BFD23AE1BD}" destId="{A8EF650F-47FC-49D7-B3E7-51AC7F721F89}" srcOrd="0" destOrd="0" presId="urn:microsoft.com/office/officeart/2005/8/layout/vList2"/>
    <dgm:cxn modelId="{87772C8C-F33D-49ED-9B09-16B91F05BF24}" srcId="{4A6C72A0-2E81-4837-B130-A1BFD23AE1BD}" destId="{7761F962-2855-4B3E-B471-AF21B3F23AE4}" srcOrd="1" destOrd="0" parTransId="{5D899038-B458-472C-A0D5-84656D7E3B33}" sibTransId="{288C3184-EE88-460C-B3B6-FA3F3F694E56}"/>
    <dgm:cxn modelId="{757D5F9A-4AD7-4972-9719-8C6512724BC6}" type="presOf" srcId="{7C89868E-F1A3-428A-91CB-E6C3EECABBB4}" destId="{EA768E6E-AFF0-4B3E-A89D-0C8F57ED5970}" srcOrd="0" destOrd="0" presId="urn:microsoft.com/office/officeart/2005/8/layout/vList2"/>
    <dgm:cxn modelId="{835317AD-3493-4A9B-AEE8-F5EF7AF9F3CF}" type="presOf" srcId="{23F6D0D9-96C1-48F5-9FF7-AC97C850A46C}" destId="{7FE50836-90C9-4CAC-894A-EBED9E422C0F}" srcOrd="0" destOrd="0" presId="urn:microsoft.com/office/officeart/2005/8/layout/vList2"/>
    <dgm:cxn modelId="{B57CEEBC-9A86-46A2-B98E-2AA657059C94}" srcId="{4A6C72A0-2E81-4837-B130-A1BFD23AE1BD}" destId="{23F6D0D9-96C1-48F5-9FF7-AC97C850A46C}" srcOrd="2" destOrd="0" parTransId="{F4661FC3-5F6E-4043-A23E-9990025B01FD}" sibTransId="{71CBD272-73F5-4F4E-879D-1E3D5903D1D3}"/>
    <dgm:cxn modelId="{F2E751EE-358F-4DDB-8103-FBE01258B6B2}" type="presOf" srcId="{7761F962-2855-4B3E-B471-AF21B3F23AE4}" destId="{A5A4718B-1535-4776-8A49-1DD48A2E35A7}" srcOrd="0" destOrd="0" presId="urn:microsoft.com/office/officeart/2005/8/layout/vList2"/>
    <dgm:cxn modelId="{50BE0B79-C555-46E4-9ECA-178C4C1BD9ED}" type="presParOf" srcId="{A8EF650F-47FC-49D7-B3E7-51AC7F721F89}" destId="{903B12C9-0071-4594-81E1-D67F567822BF}" srcOrd="0" destOrd="0" presId="urn:microsoft.com/office/officeart/2005/8/layout/vList2"/>
    <dgm:cxn modelId="{41FE2C6F-04D4-4AFD-A2F4-10EF17305BD2}" type="presParOf" srcId="{A8EF650F-47FC-49D7-B3E7-51AC7F721F89}" destId="{63816105-5667-40A2-8F5F-74D5313794AC}" srcOrd="1" destOrd="0" presId="urn:microsoft.com/office/officeart/2005/8/layout/vList2"/>
    <dgm:cxn modelId="{CD5741C5-BF1F-4C1F-BFFD-8EADDF9F5FF4}" type="presParOf" srcId="{A8EF650F-47FC-49D7-B3E7-51AC7F721F89}" destId="{A5A4718B-1535-4776-8A49-1DD48A2E35A7}" srcOrd="2" destOrd="0" presId="urn:microsoft.com/office/officeart/2005/8/layout/vList2"/>
    <dgm:cxn modelId="{8E220F68-5CC8-4B06-B374-7ADD513D0FCB}" type="presParOf" srcId="{A8EF650F-47FC-49D7-B3E7-51AC7F721F89}" destId="{369B5778-2DC0-4D65-A91B-D9DBD8983BCE}" srcOrd="3" destOrd="0" presId="urn:microsoft.com/office/officeart/2005/8/layout/vList2"/>
    <dgm:cxn modelId="{C3AE5324-C303-408D-A123-EF333D0CFAFD}" type="presParOf" srcId="{A8EF650F-47FC-49D7-B3E7-51AC7F721F89}" destId="{7FE50836-90C9-4CAC-894A-EBED9E422C0F}" srcOrd="4" destOrd="0" presId="urn:microsoft.com/office/officeart/2005/8/layout/vList2"/>
    <dgm:cxn modelId="{20033817-1C6B-46B1-A7D3-9AA1B4965317}" type="presParOf" srcId="{A8EF650F-47FC-49D7-B3E7-51AC7F721F89}" destId="{18D4A375-0738-4DCB-9131-817A01E84931}" srcOrd="5" destOrd="0" presId="urn:microsoft.com/office/officeart/2005/8/layout/vList2"/>
    <dgm:cxn modelId="{84347161-789C-422A-9E9C-F5A39668CA02}" type="presParOf" srcId="{A8EF650F-47FC-49D7-B3E7-51AC7F721F89}" destId="{EA768E6E-AFF0-4B3E-A89D-0C8F57ED597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B118034-EDC3-4877-AD26-B6CA5F4A164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E0A133-FC03-4602-95AD-D93ACA5E2805}">
      <dgm:prSet custT="1"/>
      <dgm:spPr/>
      <dgm:t>
        <a:bodyPr/>
        <a:lstStyle/>
        <a:p>
          <a:r>
            <a:rPr lang="en-US" sz="2000">
              <a:solidFill>
                <a:schemeClr val="bg1"/>
              </a:solidFill>
            </a:rPr>
            <a:t>Double click opens script in notepad for editing</a:t>
          </a:r>
        </a:p>
      </dgm:t>
    </dgm:pt>
    <dgm:pt modelId="{E45BE37D-201D-44FD-8CEA-60F54422558C}" type="parTrans" cxnId="{EED3960A-2A71-4731-B82A-92342DB395A3}">
      <dgm:prSet/>
      <dgm:spPr/>
      <dgm:t>
        <a:bodyPr/>
        <a:lstStyle/>
        <a:p>
          <a:endParaRPr lang="en-US" sz="2000">
            <a:solidFill>
              <a:schemeClr val="bg1"/>
            </a:solidFill>
          </a:endParaRPr>
        </a:p>
      </dgm:t>
    </dgm:pt>
    <dgm:pt modelId="{532C692C-8471-4522-8CE5-1A9C81C2192E}" type="sibTrans" cxnId="{EED3960A-2A71-4731-B82A-92342DB395A3}">
      <dgm:prSet/>
      <dgm:spPr/>
      <dgm:t>
        <a:bodyPr/>
        <a:lstStyle/>
        <a:p>
          <a:endParaRPr lang="en-US" sz="2000">
            <a:solidFill>
              <a:schemeClr val="bg1"/>
            </a:solidFill>
          </a:endParaRPr>
        </a:p>
      </dgm:t>
    </dgm:pt>
    <dgm:pt modelId="{6199362A-B983-4C4B-8B1A-ACE9876B39F5}">
      <dgm:prSet custT="1"/>
      <dgm:spPr/>
      <dgm:t>
        <a:bodyPr/>
        <a:lstStyle/>
        <a:p>
          <a:r>
            <a:rPr lang="en-US" sz="2000">
              <a:solidFill>
                <a:schemeClr val="bg1"/>
              </a:solidFill>
            </a:rPr>
            <a:t>Must use relative or absolute path to execute .ps1</a:t>
          </a:r>
        </a:p>
      </dgm:t>
    </dgm:pt>
    <dgm:pt modelId="{0646A3C9-F9A6-4FFD-B251-0BA30A04E99F}" type="parTrans" cxnId="{EA3B747A-1FB9-4D0E-B520-A74E80878E58}">
      <dgm:prSet/>
      <dgm:spPr/>
      <dgm:t>
        <a:bodyPr/>
        <a:lstStyle/>
        <a:p>
          <a:endParaRPr lang="en-US" sz="2000">
            <a:solidFill>
              <a:schemeClr val="bg1"/>
            </a:solidFill>
          </a:endParaRPr>
        </a:p>
      </dgm:t>
    </dgm:pt>
    <dgm:pt modelId="{F2B62AE3-8148-4D73-AF18-C777B26578CC}" type="sibTrans" cxnId="{EA3B747A-1FB9-4D0E-B520-A74E80878E58}">
      <dgm:prSet/>
      <dgm:spPr/>
      <dgm:t>
        <a:bodyPr/>
        <a:lstStyle/>
        <a:p>
          <a:endParaRPr lang="en-US" sz="2000">
            <a:solidFill>
              <a:schemeClr val="bg1"/>
            </a:solidFill>
          </a:endParaRPr>
        </a:p>
      </dgm:t>
    </dgm:pt>
    <dgm:pt modelId="{1AE75F5B-B72C-4E75-8AF4-E31F5A646435}">
      <dgm:prSet custT="1"/>
      <dgm:spPr/>
      <dgm:t>
        <a:bodyPr/>
        <a:lstStyle/>
        <a:p>
          <a:r>
            <a:rPr lang="en-US" sz="2000">
              <a:solidFill>
                <a:schemeClr val="bg1"/>
              </a:solidFill>
            </a:rPr>
            <a:t>Digital Signatures</a:t>
          </a:r>
        </a:p>
      </dgm:t>
    </dgm:pt>
    <dgm:pt modelId="{0F058AFD-1738-4E50-9A49-316E067D3A68}" type="parTrans" cxnId="{592B1295-536C-4E72-ADC7-61B00059F67A}">
      <dgm:prSet/>
      <dgm:spPr/>
      <dgm:t>
        <a:bodyPr/>
        <a:lstStyle/>
        <a:p>
          <a:endParaRPr lang="en-US" sz="2000">
            <a:solidFill>
              <a:schemeClr val="bg1"/>
            </a:solidFill>
          </a:endParaRPr>
        </a:p>
      </dgm:t>
    </dgm:pt>
    <dgm:pt modelId="{3357C838-E70A-47F4-9084-5706F30F45AA}" type="sibTrans" cxnId="{592B1295-536C-4E72-ADC7-61B00059F67A}">
      <dgm:prSet/>
      <dgm:spPr/>
      <dgm:t>
        <a:bodyPr/>
        <a:lstStyle/>
        <a:p>
          <a:endParaRPr lang="en-US" sz="2000">
            <a:solidFill>
              <a:schemeClr val="bg1"/>
            </a:solidFill>
          </a:endParaRPr>
        </a:p>
      </dgm:t>
    </dgm:pt>
    <dgm:pt modelId="{C9A1ADF4-5BA5-4ECA-9681-0054ECFD45A2}" type="pres">
      <dgm:prSet presAssocID="{9B118034-EDC3-4877-AD26-B6CA5F4A164C}" presName="linear" presStyleCnt="0">
        <dgm:presLayoutVars>
          <dgm:animLvl val="lvl"/>
          <dgm:resizeHandles val="exact"/>
        </dgm:presLayoutVars>
      </dgm:prSet>
      <dgm:spPr/>
    </dgm:pt>
    <dgm:pt modelId="{7AAD6949-B810-4E6B-BB11-EBAADFA839FD}" type="pres">
      <dgm:prSet presAssocID="{CFE0A133-FC03-4602-95AD-D93ACA5E2805}" presName="parentText" presStyleLbl="node1" presStyleIdx="0" presStyleCnt="3">
        <dgm:presLayoutVars>
          <dgm:chMax val="0"/>
          <dgm:bulletEnabled val="1"/>
        </dgm:presLayoutVars>
      </dgm:prSet>
      <dgm:spPr/>
    </dgm:pt>
    <dgm:pt modelId="{8F80EA30-6CF0-4701-954E-B46207F514B5}" type="pres">
      <dgm:prSet presAssocID="{532C692C-8471-4522-8CE5-1A9C81C2192E}" presName="spacer" presStyleCnt="0"/>
      <dgm:spPr/>
    </dgm:pt>
    <dgm:pt modelId="{5DC74415-6365-490D-9B0A-37CCD5A3BE8B}" type="pres">
      <dgm:prSet presAssocID="{6199362A-B983-4C4B-8B1A-ACE9876B39F5}" presName="parentText" presStyleLbl="node1" presStyleIdx="1" presStyleCnt="3">
        <dgm:presLayoutVars>
          <dgm:chMax val="0"/>
          <dgm:bulletEnabled val="1"/>
        </dgm:presLayoutVars>
      </dgm:prSet>
      <dgm:spPr/>
    </dgm:pt>
    <dgm:pt modelId="{B1299EB0-8BF0-43E0-9159-5D24D7641CAD}" type="pres">
      <dgm:prSet presAssocID="{F2B62AE3-8148-4D73-AF18-C777B26578CC}" presName="spacer" presStyleCnt="0"/>
      <dgm:spPr/>
    </dgm:pt>
    <dgm:pt modelId="{E0C18A94-5224-49F7-A815-21FBD7478E0B}" type="pres">
      <dgm:prSet presAssocID="{1AE75F5B-B72C-4E75-8AF4-E31F5A646435}" presName="parentText" presStyleLbl="node1" presStyleIdx="2" presStyleCnt="3">
        <dgm:presLayoutVars>
          <dgm:chMax val="0"/>
          <dgm:bulletEnabled val="1"/>
        </dgm:presLayoutVars>
      </dgm:prSet>
      <dgm:spPr/>
    </dgm:pt>
  </dgm:ptLst>
  <dgm:cxnLst>
    <dgm:cxn modelId="{1DC89C08-A4F5-497A-BFE8-CEDFDCCAF411}" type="presOf" srcId="{6199362A-B983-4C4B-8B1A-ACE9876B39F5}" destId="{5DC74415-6365-490D-9B0A-37CCD5A3BE8B}" srcOrd="0" destOrd="0" presId="urn:microsoft.com/office/officeart/2005/8/layout/vList2"/>
    <dgm:cxn modelId="{EED3960A-2A71-4731-B82A-92342DB395A3}" srcId="{9B118034-EDC3-4877-AD26-B6CA5F4A164C}" destId="{CFE0A133-FC03-4602-95AD-D93ACA5E2805}" srcOrd="0" destOrd="0" parTransId="{E45BE37D-201D-44FD-8CEA-60F54422558C}" sibTransId="{532C692C-8471-4522-8CE5-1A9C81C2192E}"/>
    <dgm:cxn modelId="{475FC328-939D-4AB2-8F7B-6E84DFC5E372}" type="presOf" srcId="{CFE0A133-FC03-4602-95AD-D93ACA5E2805}" destId="{7AAD6949-B810-4E6B-BB11-EBAADFA839FD}" srcOrd="0" destOrd="0" presId="urn:microsoft.com/office/officeart/2005/8/layout/vList2"/>
    <dgm:cxn modelId="{EA3B747A-1FB9-4D0E-B520-A74E80878E58}" srcId="{9B118034-EDC3-4877-AD26-B6CA5F4A164C}" destId="{6199362A-B983-4C4B-8B1A-ACE9876B39F5}" srcOrd="1" destOrd="0" parTransId="{0646A3C9-F9A6-4FFD-B251-0BA30A04E99F}" sibTransId="{F2B62AE3-8148-4D73-AF18-C777B26578CC}"/>
    <dgm:cxn modelId="{089DC880-ED49-47BA-B78D-148BF776CA4E}" type="presOf" srcId="{1AE75F5B-B72C-4E75-8AF4-E31F5A646435}" destId="{E0C18A94-5224-49F7-A815-21FBD7478E0B}" srcOrd="0" destOrd="0" presId="urn:microsoft.com/office/officeart/2005/8/layout/vList2"/>
    <dgm:cxn modelId="{592B1295-536C-4E72-ADC7-61B00059F67A}" srcId="{9B118034-EDC3-4877-AD26-B6CA5F4A164C}" destId="{1AE75F5B-B72C-4E75-8AF4-E31F5A646435}" srcOrd="2" destOrd="0" parTransId="{0F058AFD-1738-4E50-9A49-316E067D3A68}" sibTransId="{3357C838-E70A-47F4-9084-5706F30F45AA}"/>
    <dgm:cxn modelId="{9BBDC1B9-CA27-4BDE-91CB-E3217A0DF252}" type="presOf" srcId="{9B118034-EDC3-4877-AD26-B6CA5F4A164C}" destId="{C9A1ADF4-5BA5-4ECA-9681-0054ECFD45A2}" srcOrd="0" destOrd="0" presId="urn:microsoft.com/office/officeart/2005/8/layout/vList2"/>
    <dgm:cxn modelId="{E155C464-7ACC-4305-AD84-45C1EE3C9CAE}" type="presParOf" srcId="{C9A1ADF4-5BA5-4ECA-9681-0054ECFD45A2}" destId="{7AAD6949-B810-4E6B-BB11-EBAADFA839FD}" srcOrd="0" destOrd="0" presId="urn:microsoft.com/office/officeart/2005/8/layout/vList2"/>
    <dgm:cxn modelId="{F9C6D8E5-1591-4CC1-85E5-5B9228913021}" type="presParOf" srcId="{C9A1ADF4-5BA5-4ECA-9681-0054ECFD45A2}" destId="{8F80EA30-6CF0-4701-954E-B46207F514B5}" srcOrd="1" destOrd="0" presId="urn:microsoft.com/office/officeart/2005/8/layout/vList2"/>
    <dgm:cxn modelId="{93527663-7C9E-4427-9CCC-081AEF5AA7D1}" type="presParOf" srcId="{C9A1ADF4-5BA5-4ECA-9681-0054ECFD45A2}" destId="{5DC74415-6365-490D-9B0A-37CCD5A3BE8B}" srcOrd="2" destOrd="0" presId="urn:microsoft.com/office/officeart/2005/8/layout/vList2"/>
    <dgm:cxn modelId="{778418A6-5D15-4E99-900D-91BC5FB28232}" type="presParOf" srcId="{C9A1ADF4-5BA5-4ECA-9681-0054ECFD45A2}" destId="{B1299EB0-8BF0-43E0-9159-5D24D7641CAD}" srcOrd="3" destOrd="0" presId="urn:microsoft.com/office/officeart/2005/8/layout/vList2"/>
    <dgm:cxn modelId="{1B944E85-3554-47BE-A1AF-844EE969ABA7}" type="presParOf" srcId="{C9A1ADF4-5BA5-4ECA-9681-0054ECFD45A2}" destId="{E0C18A94-5224-49F7-A815-21FBD7478E0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4F2A1BB-542D-496C-BB55-70E2C9A22086}"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01662A8C-9767-4EBC-AA37-907524BA073A}">
      <dgm:prSet custT="1"/>
      <dgm:spPr/>
      <dgm:t>
        <a:bodyPr/>
        <a:lstStyle/>
        <a:p>
          <a:r>
            <a:rPr lang="en-US" sz="2400">
              <a:solidFill>
                <a:schemeClr val="bg2"/>
              </a:solidFill>
            </a:rPr>
            <a:t>Module logging - Event ID 4103</a:t>
          </a:r>
        </a:p>
      </dgm:t>
    </dgm:pt>
    <dgm:pt modelId="{DA16CC7D-5CCD-478A-87BC-9B26E9A47F8F}" type="parTrans" cxnId="{2D57CF4D-3A5F-494E-8BE1-7E3D8C26DB38}">
      <dgm:prSet/>
      <dgm:spPr/>
      <dgm:t>
        <a:bodyPr/>
        <a:lstStyle/>
        <a:p>
          <a:endParaRPr lang="en-US" sz="2400">
            <a:solidFill>
              <a:schemeClr val="bg2"/>
            </a:solidFill>
          </a:endParaRPr>
        </a:p>
      </dgm:t>
    </dgm:pt>
    <dgm:pt modelId="{87E85C59-8D09-42AF-BB55-E80DB6833432}" type="sibTrans" cxnId="{2D57CF4D-3A5F-494E-8BE1-7E3D8C26DB38}">
      <dgm:prSet/>
      <dgm:spPr/>
      <dgm:t>
        <a:bodyPr/>
        <a:lstStyle/>
        <a:p>
          <a:endParaRPr lang="en-US" sz="2400">
            <a:solidFill>
              <a:schemeClr val="bg2"/>
            </a:solidFill>
          </a:endParaRPr>
        </a:p>
      </dgm:t>
    </dgm:pt>
    <dgm:pt modelId="{31631C41-C22B-40A8-BCBA-2FF6A33A9DD9}">
      <dgm:prSet custT="1"/>
      <dgm:spPr/>
      <dgm:t>
        <a:bodyPr/>
        <a:lstStyle/>
        <a:p>
          <a:r>
            <a:rPr lang="en-US" sz="2400">
              <a:solidFill>
                <a:schemeClr val="bg2"/>
              </a:solidFill>
            </a:rPr>
            <a:t>Script Block Logging -Event ID 4104</a:t>
          </a:r>
        </a:p>
      </dgm:t>
    </dgm:pt>
    <dgm:pt modelId="{6DF084FB-A033-4376-BE3A-859AC420B562}" type="parTrans" cxnId="{8ACF47F9-A364-4999-BF5E-C6028A3062C1}">
      <dgm:prSet/>
      <dgm:spPr/>
      <dgm:t>
        <a:bodyPr/>
        <a:lstStyle/>
        <a:p>
          <a:endParaRPr lang="en-US" sz="2400">
            <a:solidFill>
              <a:schemeClr val="bg2"/>
            </a:solidFill>
          </a:endParaRPr>
        </a:p>
      </dgm:t>
    </dgm:pt>
    <dgm:pt modelId="{4CDE5AB8-6540-467C-9AD3-2872365E9C33}" type="sibTrans" cxnId="{8ACF47F9-A364-4999-BF5E-C6028A3062C1}">
      <dgm:prSet/>
      <dgm:spPr/>
      <dgm:t>
        <a:bodyPr/>
        <a:lstStyle/>
        <a:p>
          <a:endParaRPr lang="en-US" sz="2400">
            <a:solidFill>
              <a:schemeClr val="bg2"/>
            </a:solidFill>
          </a:endParaRPr>
        </a:p>
      </dgm:t>
    </dgm:pt>
    <dgm:pt modelId="{525194AA-FD28-47B1-B703-DB3B214E437B}" type="pres">
      <dgm:prSet presAssocID="{D4F2A1BB-542D-496C-BB55-70E2C9A22086}" presName="hierChild1" presStyleCnt="0">
        <dgm:presLayoutVars>
          <dgm:orgChart val="1"/>
          <dgm:chPref val="1"/>
          <dgm:dir/>
          <dgm:animOne val="branch"/>
          <dgm:animLvl val="lvl"/>
          <dgm:resizeHandles/>
        </dgm:presLayoutVars>
      </dgm:prSet>
      <dgm:spPr/>
    </dgm:pt>
    <dgm:pt modelId="{6590C5FB-2369-46E2-AEEF-EBDB07D3DBB1}" type="pres">
      <dgm:prSet presAssocID="{01662A8C-9767-4EBC-AA37-907524BA073A}" presName="hierRoot1" presStyleCnt="0">
        <dgm:presLayoutVars>
          <dgm:hierBranch val="init"/>
        </dgm:presLayoutVars>
      </dgm:prSet>
      <dgm:spPr/>
    </dgm:pt>
    <dgm:pt modelId="{A5FF825C-163D-4840-8D63-1FF15EC63E00}" type="pres">
      <dgm:prSet presAssocID="{01662A8C-9767-4EBC-AA37-907524BA073A}" presName="rootComposite1" presStyleCnt="0"/>
      <dgm:spPr/>
    </dgm:pt>
    <dgm:pt modelId="{B2CBF0E4-9910-409A-A15F-9DD983B8E4C2}" type="pres">
      <dgm:prSet presAssocID="{01662A8C-9767-4EBC-AA37-907524BA073A}" presName="rootText1" presStyleLbl="node0" presStyleIdx="0" presStyleCnt="2">
        <dgm:presLayoutVars>
          <dgm:chPref val="3"/>
        </dgm:presLayoutVars>
      </dgm:prSet>
      <dgm:spPr/>
    </dgm:pt>
    <dgm:pt modelId="{BEC5BBF1-E03B-427A-A5D8-7B0142B68CD4}" type="pres">
      <dgm:prSet presAssocID="{01662A8C-9767-4EBC-AA37-907524BA073A}" presName="rootConnector1" presStyleLbl="node1" presStyleIdx="0" presStyleCnt="0"/>
      <dgm:spPr/>
    </dgm:pt>
    <dgm:pt modelId="{1DF842C7-155D-45FD-B25C-1E0500B4D319}" type="pres">
      <dgm:prSet presAssocID="{01662A8C-9767-4EBC-AA37-907524BA073A}" presName="hierChild2" presStyleCnt="0"/>
      <dgm:spPr/>
    </dgm:pt>
    <dgm:pt modelId="{18112EC9-5983-4D49-839F-8EDDABAF4FE9}" type="pres">
      <dgm:prSet presAssocID="{01662A8C-9767-4EBC-AA37-907524BA073A}" presName="hierChild3" presStyleCnt="0"/>
      <dgm:spPr/>
    </dgm:pt>
    <dgm:pt modelId="{67F397EF-935B-4D3D-B468-657305C5A47D}" type="pres">
      <dgm:prSet presAssocID="{31631C41-C22B-40A8-BCBA-2FF6A33A9DD9}" presName="hierRoot1" presStyleCnt="0">
        <dgm:presLayoutVars>
          <dgm:hierBranch val="init"/>
        </dgm:presLayoutVars>
      </dgm:prSet>
      <dgm:spPr/>
    </dgm:pt>
    <dgm:pt modelId="{C9EC1E37-7E58-48CE-8E86-DDA35E922093}" type="pres">
      <dgm:prSet presAssocID="{31631C41-C22B-40A8-BCBA-2FF6A33A9DD9}" presName="rootComposite1" presStyleCnt="0"/>
      <dgm:spPr/>
    </dgm:pt>
    <dgm:pt modelId="{C2A5F088-A01B-43B9-BB1E-75BFD06E1E67}" type="pres">
      <dgm:prSet presAssocID="{31631C41-C22B-40A8-BCBA-2FF6A33A9DD9}" presName="rootText1" presStyleLbl="node0" presStyleIdx="1" presStyleCnt="2">
        <dgm:presLayoutVars>
          <dgm:chPref val="3"/>
        </dgm:presLayoutVars>
      </dgm:prSet>
      <dgm:spPr/>
    </dgm:pt>
    <dgm:pt modelId="{4786B9CD-508D-4489-8B7F-533C7A66EE1F}" type="pres">
      <dgm:prSet presAssocID="{31631C41-C22B-40A8-BCBA-2FF6A33A9DD9}" presName="rootConnector1" presStyleLbl="node1" presStyleIdx="0" presStyleCnt="0"/>
      <dgm:spPr/>
    </dgm:pt>
    <dgm:pt modelId="{ECA86319-CD77-4D6F-A20C-E57F1942E55B}" type="pres">
      <dgm:prSet presAssocID="{31631C41-C22B-40A8-BCBA-2FF6A33A9DD9}" presName="hierChild2" presStyleCnt="0"/>
      <dgm:spPr/>
    </dgm:pt>
    <dgm:pt modelId="{100BC6D4-4D5B-47A6-9FDC-0B8ECC88A96A}" type="pres">
      <dgm:prSet presAssocID="{31631C41-C22B-40A8-BCBA-2FF6A33A9DD9}" presName="hierChild3" presStyleCnt="0"/>
      <dgm:spPr/>
    </dgm:pt>
  </dgm:ptLst>
  <dgm:cxnLst>
    <dgm:cxn modelId="{03853962-0596-4CBD-87FE-2BCC8D069778}" type="presOf" srcId="{01662A8C-9767-4EBC-AA37-907524BA073A}" destId="{BEC5BBF1-E03B-427A-A5D8-7B0142B68CD4}" srcOrd="1" destOrd="0" presId="urn:microsoft.com/office/officeart/2009/3/layout/HorizontalOrganizationChart"/>
    <dgm:cxn modelId="{29E80A63-2FB6-4B98-8772-5FD57F871F3D}" type="presOf" srcId="{D4F2A1BB-542D-496C-BB55-70E2C9A22086}" destId="{525194AA-FD28-47B1-B703-DB3B214E437B}" srcOrd="0" destOrd="0" presId="urn:microsoft.com/office/officeart/2009/3/layout/HorizontalOrganizationChart"/>
    <dgm:cxn modelId="{60E3A265-0EF8-43FB-913C-EDB4CE71836F}" type="presOf" srcId="{31631C41-C22B-40A8-BCBA-2FF6A33A9DD9}" destId="{C2A5F088-A01B-43B9-BB1E-75BFD06E1E67}" srcOrd="0" destOrd="0" presId="urn:microsoft.com/office/officeart/2009/3/layout/HorizontalOrganizationChart"/>
    <dgm:cxn modelId="{2D57CF4D-3A5F-494E-8BE1-7E3D8C26DB38}" srcId="{D4F2A1BB-542D-496C-BB55-70E2C9A22086}" destId="{01662A8C-9767-4EBC-AA37-907524BA073A}" srcOrd="0" destOrd="0" parTransId="{DA16CC7D-5CCD-478A-87BC-9B26E9A47F8F}" sibTransId="{87E85C59-8D09-42AF-BB55-E80DB6833432}"/>
    <dgm:cxn modelId="{08009E81-BE55-4B4D-9B81-E5E3BFD19AAC}" type="presOf" srcId="{31631C41-C22B-40A8-BCBA-2FF6A33A9DD9}" destId="{4786B9CD-508D-4489-8B7F-533C7A66EE1F}" srcOrd="1" destOrd="0" presId="urn:microsoft.com/office/officeart/2009/3/layout/HorizontalOrganizationChart"/>
    <dgm:cxn modelId="{E2807EAD-2FC7-4141-8609-D2CE655311F7}" type="presOf" srcId="{01662A8C-9767-4EBC-AA37-907524BA073A}" destId="{B2CBF0E4-9910-409A-A15F-9DD983B8E4C2}" srcOrd="0" destOrd="0" presId="urn:microsoft.com/office/officeart/2009/3/layout/HorizontalOrganizationChart"/>
    <dgm:cxn modelId="{8ACF47F9-A364-4999-BF5E-C6028A3062C1}" srcId="{D4F2A1BB-542D-496C-BB55-70E2C9A22086}" destId="{31631C41-C22B-40A8-BCBA-2FF6A33A9DD9}" srcOrd="1" destOrd="0" parTransId="{6DF084FB-A033-4376-BE3A-859AC420B562}" sibTransId="{4CDE5AB8-6540-467C-9AD3-2872365E9C33}"/>
    <dgm:cxn modelId="{C35A674D-3BE9-428D-9405-53638462B7B3}" type="presParOf" srcId="{525194AA-FD28-47B1-B703-DB3B214E437B}" destId="{6590C5FB-2369-46E2-AEEF-EBDB07D3DBB1}" srcOrd="0" destOrd="0" presId="urn:microsoft.com/office/officeart/2009/3/layout/HorizontalOrganizationChart"/>
    <dgm:cxn modelId="{C100144A-D7D0-4507-8827-D28377F525D2}" type="presParOf" srcId="{6590C5FB-2369-46E2-AEEF-EBDB07D3DBB1}" destId="{A5FF825C-163D-4840-8D63-1FF15EC63E00}" srcOrd="0" destOrd="0" presId="urn:microsoft.com/office/officeart/2009/3/layout/HorizontalOrganizationChart"/>
    <dgm:cxn modelId="{D0FE0FC6-ECB0-4E9D-9079-CFEA0DBB9147}" type="presParOf" srcId="{A5FF825C-163D-4840-8D63-1FF15EC63E00}" destId="{B2CBF0E4-9910-409A-A15F-9DD983B8E4C2}" srcOrd="0" destOrd="0" presId="urn:microsoft.com/office/officeart/2009/3/layout/HorizontalOrganizationChart"/>
    <dgm:cxn modelId="{1D00676D-1880-45F2-BA2A-F7F64C1CEC19}" type="presParOf" srcId="{A5FF825C-163D-4840-8D63-1FF15EC63E00}" destId="{BEC5BBF1-E03B-427A-A5D8-7B0142B68CD4}" srcOrd="1" destOrd="0" presId="urn:microsoft.com/office/officeart/2009/3/layout/HorizontalOrganizationChart"/>
    <dgm:cxn modelId="{A62A3EF2-BB6A-49F6-8F2E-288EB6D10CBD}" type="presParOf" srcId="{6590C5FB-2369-46E2-AEEF-EBDB07D3DBB1}" destId="{1DF842C7-155D-45FD-B25C-1E0500B4D319}" srcOrd="1" destOrd="0" presId="urn:microsoft.com/office/officeart/2009/3/layout/HorizontalOrganizationChart"/>
    <dgm:cxn modelId="{C999F6CC-3571-4FD6-8D8C-0C0DA8DB346B}" type="presParOf" srcId="{6590C5FB-2369-46E2-AEEF-EBDB07D3DBB1}" destId="{18112EC9-5983-4D49-839F-8EDDABAF4FE9}" srcOrd="2" destOrd="0" presId="urn:microsoft.com/office/officeart/2009/3/layout/HorizontalOrganizationChart"/>
    <dgm:cxn modelId="{0B2EE2A7-1AEF-4C3D-AF97-1B3320D5CFA8}" type="presParOf" srcId="{525194AA-FD28-47B1-B703-DB3B214E437B}" destId="{67F397EF-935B-4D3D-B468-657305C5A47D}" srcOrd="1" destOrd="0" presId="urn:microsoft.com/office/officeart/2009/3/layout/HorizontalOrganizationChart"/>
    <dgm:cxn modelId="{433C1802-9230-4C51-9260-6EC75CDE64D0}" type="presParOf" srcId="{67F397EF-935B-4D3D-B468-657305C5A47D}" destId="{C9EC1E37-7E58-48CE-8E86-DDA35E922093}" srcOrd="0" destOrd="0" presId="urn:microsoft.com/office/officeart/2009/3/layout/HorizontalOrganizationChart"/>
    <dgm:cxn modelId="{A537D7BE-516C-4B6B-84B7-EA7D5580C2E2}" type="presParOf" srcId="{C9EC1E37-7E58-48CE-8E86-DDA35E922093}" destId="{C2A5F088-A01B-43B9-BB1E-75BFD06E1E67}" srcOrd="0" destOrd="0" presId="urn:microsoft.com/office/officeart/2009/3/layout/HorizontalOrganizationChart"/>
    <dgm:cxn modelId="{DE28ED9D-98CC-452E-A47A-C19A6D833CE1}" type="presParOf" srcId="{C9EC1E37-7E58-48CE-8E86-DDA35E922093}" destId="{4786B9CD-508D-4489-8B7F-533C7A66EE1F}" srcOrd="1" destOrd="0" presId="urn:microsoft.com/office/officeart/2009/3/layout/HorizontalOrganizationChart"/>
    <dgm:cxn modelId="{931AF799-2B04-44AB-B0FC-CAB2D8DEA448}" type="presParOf" srcId="{67F397EF-935B-4D3D-B468-657305C5A47D}" destId="{ECA86319-CD77-4D6F-A20C-E57F1942E55B}" srcOrd="1" destOrd="0" presId="urn:microsoft.com/office/officeart/2009/3/layout/HorizontalOrganizationChart"/>
    <dgm:cxn modelId="{9261A1BD-03E3-40C7-B0A9-F10B7F9B3DF4}" type="presParOf" srcId="{67F397EF-935B-4D3D-B468-657305C5A47D}" destId="{100BC6D4-4D5B-47A6-9FDC-0B8ECC88A96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BF0E44E-B155-4498-9BE7-B4D02DC434E2}"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EC8FB8B-A1A7-40E4-A305-45FE801D31B5}">
      <dgm:prSet custT="1"/>
      <dgm:spPr/>
      <dgm:t>
        <a:bodyPr/>
        <a:lstStyle/>
        <a:p>
          <a:r>
            <a:rPr lang="en-US" sz="2400">
              <a:solidFill>
                <a:schemeClr val="bg2"/>
              </a:solidFill>
            </a:rPr>
            <a:t>Not programming, more like batch files</a:t>
          </a:r>
        </a:p>
      </dgm:t>
    </dgm:pt>
    <dgm:pt modelId="{95E5EFA5-F93C-46E9-AE3E-0911C069B44F}" type="parTrans" cxnId="{DDE3188D-70EF-4B30-8E40-9436C3BE4613}">
      <dgm:prSet/>
      <dgm:spPr/>
      <dgm:t>
        <a:bodyPr/>
        <a:lstStyle/>
        <a:p>
          <a:endParaRPr lang="en-US" sz="2400">
            <a:solidFill>
              <a:schemeClr val="bg2"/>
            </a:solidFill>
          </a:endParaRPr>
        </a:p>
      </dgm:t>
    </dgm:pt>
    <dgm:pt modelId="{ED6E3A76-3537-4D06-BDCC-E85F55ED718F}" type="sibTrans" cxnId="{DDE3188D-70EF-4B30-8E40-9436C3BE4613}">
      <dgm:prSet/>
      <dgm:spPr/>
      <dgm:t>
        <a:bodyPr/>
        <a:lstStyle/>
        <a:p>
          <a:endParaRPr lang="en-US" sz="2400">
            <a:solidFill>
              <a:schemeClr val="bg2"/>
            </a:solidFill>
          </a:endParaRPr>
        </a:p>
      </dgm:t>
    </dgm:pt>
    <dgm:pt modelId="{79EDA6E6-5438-4A15-A058-55D745A0CD6B}">
      <dgm:prSet custT="1"/>
      <dgm:spPr/>
      <dgm:t>
        <a:bodyPr/>
        <a:lstStyle/>
        <a:p>
          <a:r>
            <a:rPr lang="en-US" sz="2400">
              <a:solidFill>
                <a:schemeClr val="bg2"/>
              </a:solidFill>
            </a:rPr>
            <a:t>Making Commands repeatable</a:t>
          </a:r>
        </a:p>
      </dgm:t>
    </dgm:pt>
    <dgm:pt modelId="{DC5805E4-B3B2-43BE-A522-0604C947B77D}" type="parTrans" cxnId="{DB9F8D8E-7CC1-445A-9C75-A75F143CD4AE}">
      <dgm:prSet/>
      <dgm:spPr/>
      <dgm:t>
        <a:bodyPr/>
        <a:lstStyle/>
        <a:p>
          <a:endParaRPr lang="en-US" sz="2400">
            <a:solidFill>
              <a:schemeClr val="bg2"/>
            </a:solidFill>
          </a:endParaRPr>
        </a:p>
      </dgm:t>
    </dgm:pt>
    <dgm:pt modelId="{709B775D-8F7D-4610-BC83-5287F7CC09CF}" type="sibTrans" cxnId="{DB9F8D8E-7CC1-445A-9C75-A75F143CD4AE}">
      <dgm:prSet/>
      <dgm:spPr/>
      <dgm:t>
        <a:bodyPr/>
        <a:lstStyle/>
        <a:p>
          <a:endParaRPr lang="en-US" sz="2400">
            <a:solidFill>
              <a:schemeClr val="bg2"/>
            </a:solidFill>
          </a:endParaRPr>
        </a:p>
      </dgm:t>
    </dgm:pt>
    <dgm:pt modelId="{F1168702-1FD6-4F62-B127-7DBF62108C46}">
      <dgm:prSet custT="1"/>
      <dgm:spPr/>
      <dgm:t>
        <a:bodyPr/>
        <a:lstStyle/>
        <a:p>
          <a:r>
            <a:rPr lang="en-US" sz="2400">
              <a:solidFill>
                <a:schemeClr val="bg2"/>
              </a:solidFill>
            </a:rPr>
            <a:t>Parameterizing commands</a:t>
          </a:r>
        </a:p>
      </dgm:t>
    </dgm:pt>
    <dgm:pt modelId="{0255FAEA-EDDD-4B2F-AB53-BB00EE32850D}" type="parTrans" cxnId="{5549993A-6A96-4437-9DDA-D9A04B79A120}">
      <dgm:prSet/>
      <dgm:spPr/>
      <dgm:t>
        <a:bodyPr/>
        <a:lstStyle/>
        <a:p>
          <a:endParaRPr lang="en-US" sz="2400">
            <a:solidFill>
              <a:schemeClr val="bg2"/>
            </a:solidFill>
          </a:endParaRPr>
        </a:p>
      </dgm:t>
    </dgm:pt>
    <dgm:pt modelId="{F1B31064-8CC8-47C8-8A4F-58BFE565F724}" type="sibTrans" cxnId="{5549993A-6A96-4437-9DDA-D9A04B79A120}">
      <dgm:prSet/>
      <dgm:spPr/>
      <dgm:t>
        <a:bodyPr/>
        <a:lstStyle/>
        <a:p>
          <a:endParaRPr lang="en-US" sz="2400">
            <a:solidFill>
              <a:schemeClr val="bg2"/>
            </a:solidFill>
          </a:endParaRPr>
        </a:p>
      </dgm:t>
    </dgm:pt>
    <dgm:pt modelId="{68E45756-33BE-4B4D-87A1-251ABCE65E6D}">
      <dgm:prSet custT="1"/>
      <dgm:spPr/>
      <dgm:t>
        <a:bodyPr/>
        <a:lstStyle/>
        <a:p>
          <a:r>
            <a:rPr lang="en-US" sz="2400">
              <a:solidFill>
                <a:schemeClr val="bg2"/>
              </a:solidFill>
            </a:rPr>
            <a:t>Comment-based help</a:t>
          </a:r>
        </a:p>
      </dgm:t>
    </dgm:pt>
    <dgm:pt modelId="{2400ECC0-0A28-44C5-957A-CA89928156BB}" type="parTrans" cxnId="{CF7F8C94-DC80-4CDA-8E1B-1FA82FCBE969}">
      <dgm:prSet/>
      <dgm:spPr/>
      <dgm:t>
        <a:bodyPr/>
        <a:lstStyle/>
        <a:p>
          <a:endParaRPr lang="en-US" sz="2400">
            <a:solidFill>
              <a:schemeClr val="bg2"/>
            </a:solidFill>
          </a:endParaRPr>
        </a:p>
      </dgm:t>
    </dgm:pt>
    <dgm:pt modelId="{BE448DDA-40EB-4990-A83D-431364451D1D}" type="sibTrans" cxnId="{CF7F8C94-DC80-4CDA-8E1B-1FA82FCBE969}">
      <dgm:prSet/>
      <dgm:spPr/>
      <dgm:t>
        <a:bodyPr/>
        <a:lstStyle/>
        <a:p>
          <a:endParaRPr lang="en-US" sz="2400">
            <a:solidFill>
              <a:schemeClr val="bg2"/>
            </a:solidFill>
          </a:endParaRPr>
        </a:p>
      </dgm:t>
    </dgm:pt>
    <dgm:pt modelId="{9340573F-E2C6-41E7-99C0-5DE97DBBD7B2}" type="pres">
      <dgm:prSet presAssocID="{2BF0E44E-B155-4498-9BE7-B4D02DC434E2}" presName="hierChild1" presStyleCnt="0">
        <dgm:presLayoutVars>
          <dgm:orgChart val="1"/>
          <dgm:chPref val="1"/>
          <dgm:dir/>
          <dgm:animOne val="branch"/>
          <dgm:animLvl val="lvl"/>
          <dgm:resizeHandles/>
        </dgm:presLayoutVars>
      </dgm:prSet>
      <dgm:spPr/>
    </dgm:pt>
    <dgm:pt modelId="{0590116D-5299-49ED-A37B-46230A75D90E}" type="pres">
      <dgm:prSet presAssocID="{EEC8FB8B-A1A7-40E4-A305-45FE801D31B5}" presName="hierRoot1" presStyleCnt="0">
        <dgm:presLayoutVars>
          <dgm:hierBranch val="init"/>
        </dgm:presLayoutVars>
      </dgm:prSet>
      <dgm:spPr/>
    </dgm:pt>
    <dgm:pt modelId="{E4F1A028-729F-4A2F-9BAC-381008A8B32E}" type="pres">
      <dgm:prSet presAssocID="{EEC8FB8B-A1A7-40E4-A305-45FE801D31B5}" presName="rootComposite1" presStyleCnt="0"/>
      <dgm:spPr/>
    </dgm:pt>
    <dgm:pt modelId="{D933DA08-380D-4EED-AB92-446E20AB6FF2}" type="pres">
      <dgm:prSet presAssocID="{EEC8FB8B-A1A7-40E4-A305-45FE801D31B5}" presName="rootText1" presStyleLbl="node0" presStyleIdx="0" presStyleCnt="4">
        <dgm:presLayoutVars>
          <dgm:chPref val="3"/>
        </dgm:presLayoutVars>
      </dgm:prSet>
      <dgm:spPr/>
    </dgm:pt>
    <dgm:pt modelId="{26D66FAF-1AB6-4F55-B6BB-EEE5776DD531}" type="pres">
      <dgm:prSet presAssocID="{EEC8FB8B-A1A7-40E4-A305-45FE801D31B5}" presName="rootConnector1" presStyleLbl="node1" presStyleIdx="0" presStyleCnt="0"/>
      <dgm:spPr/>
    </dgm:pt>
    <dgm:pt modelId="{ADBC7420-A4B8-4C9B-8B32-B7C78D7B9E50}" type="pres">
      <dgm:prSet presAssocID="{EEC8FB8B-A1A7-40E4-A305-45FE801D31B5}" presName="hierChild2" presStyleCnt="0"/>
      <dgm:spPr/>
    </dgm:pt>
    <dgm:pt modelId="{4479598D-ABDA-4774-8BA8-A21DA3DD694C}" type="pres">
      <dgm:prSet presAssocID="{EEC8FB8B-A1A7-40E4-A305-45FE801D31B5}" presName="hierChild3" presStyleCnt="0"/>
      <dgm:spPr/>
    </dgm:pt>
    <dgm:pt modelId="{ABE1A584-0E71-45A8-B323-E5EBAAB79B9B}" type="pres">
      <dgm:prSet presAssocID="{79EDA6E6-5438-4A15-A058-55D745A0CD6B}" presName="hierRoot1" presStyleCnt="0">
        <dgm:presLayoutVars>
          <dgm:hierBranch val="init"/>
        </dgm:presLayoutVars>
      </dgm:prSet>
      <dgm:spPr/>
    </dgm:pt>
    <dgm:pt modelId="{ABAC5522-8E7D-4070-A3A9-00C938797F6E}" type="pres">
      <dgm:prSet presAssocID="{79EDA6E6-5438-4A15-A058-55D745A0CD6B}" presName="rootComposite1" presStyleCnt="0"/>
      <dgm:spPr/>
    </dgm:pt>
    <dgm:pt modelId="{10E45D3B-E908-4BD2-B78D-0806EA4BEEA4}" type="pres">
      <dgm:prSet presAssocID="{79EDA6E6-5438-4A15-A058-55D745A0CD6B}" presName="rootText1" presStyleLbl="node0" presStyleIdx="1" presStyleCnt="4">
        <dgm:presLayoutVars>
          <dgm:chPref val="3"/>
        </dgm:presLayoutVars>
      </dgm:prSet>
      <dgm:spPr/>
    </dgm:pt>
    <dgm:pt modelId="{72B210A6-08DC-4560-98AB-CA991C78DE6D}" type="pres">
      <dgm:prSet presAssocID="{79EDA6E6-5438-4A15-A058-55D745A0CD6B}" presName="rootConnector1" presStyleLbl="node1" presStyleIdx="0" presStyleCnt="0"/>
      <dgm:spPr/>
    </dgm:pt>
    <dgm:pt modelId="{387BEA01-2B48-438A-B78A-A103C79BCE41}" type="pres">
      <dgm:prSet presAssocID="{79EDA6E6-5438-4A15-A058-55D745A0CD6B}" presName="hierChild2" presStyleCnt="0"/>
      <dgm:spPr/>
    </dgm:pt>
    <dgm:pt modelId="{C8FA7988-8D74-48FD-B082-DEB8873A29E9}" type="pres">
      <dgm:prSet presAssocID="{79EDA6E6-5438-4A15-A058-55D745A0CD6B}" presName="hierChild3" presStyleCnt="0"/>
      <dgm:spPr/>
    </dgm:pt>
    <dgm:pt modelId="{99A3DAAF-E255-4960-8AD0-26623F276FBE}" type="pres">
      <dgm:prSet presAssocID="{F1168702-1FD6-4F62-B127-7DBF62108C46}" presName="hierRoot1" presStyleCnt="0">
        <dgm:presLayoutVars>
          <dgm:hierBranch val="init"/>
        </dgm:presLayoutVars>
      </dgm:prSet>
      <dgm:spPr/>
    </dgm:pt>
    <dgm:pt modelId="{42BDA634-B39B-4140-AFFB-3AFADB59BD41}" type="pres">
      <dgm:prSet presAssocID="{F1168702-1FD6-4F62-B127-7DBF62108C46}" presName="rootComposite1" presStyleCnt="0"/>
      <dgm:spPr/>
    </dgm:pt>
    <dgm:pt modelId="{7B32E0DD-04A4-421D-9009-F5046862AA9D}" type="pres">
      <dgm:prSet presAssocID="{F1168702-1FD6-4F62-B127-7DBF62108C46}" presName="rootText1" presStyleLbl="node0" presStyleIdx="2" presStyleCnt="4">
        <dgm:presLayoutVars>
          <dgm:chPref val="3"/>
        </dgm:presLayoutVars>
      </dgm:prSet>
      <dgm:spPr/>
    </dgm:pt>
    <dgm:pt modelId="{E5F807B9-4A2A-4CF0-803E-4F17CD167EE9}" type="pres">
      <dgm:prSet presAssocID="{F1168702-1FD6-4F62-B127-7DBF62108C46}" presName="rootConnector1" presStyleLbl="node1" presStyleIdx="0" presStyleCnt="0"/>
      <dgm:spPr/>
    </dgm:pt>
    <dgm:pt modelId="{83F1A568-610D-43F4-A66C-8357932257C9}" type="pres">
      <dgm:prSet presAssocID="{F1168702-1FD6-4F62-B127-7DBF62108C46}" presName="hierChild2" presStyleCnt="0"/>
      <dgm:spPr/>
    </dgm:pt>
    <dgm:pt modelId="{14803380-D933-44F9-BF3B-86E7BA1D74AA}" type="pres">
      <dgm:prSet presAssocID="{F1168702-1FD6-4F62-B127-7DBF62108C46}" presName="hierChild3" presStyleCnt="0"/>
      <dgm:spPr/>
    </dgm:pt>
    <dgm:pt modelId="{41F1D9E7-EC5E-4675-B71C-A3980C46692B}" type="pres">
      <dgm:prSet presAssocID="{68E45756-33BE-4B4D-87A1-251ABCE65E6D}" presName="hierRoot1" presStyleCnt="0">
        <dgm:presLayoutVars>
          <dgm:hierBranch val="init"/>
        </dgm:presLayoutVars>
      </dgm:prSet>
      <dgm:spPr/>
    </dgm:pt>
    <dgm:pt modelId="{412B60D6-E947-446A-BAF4-E780910AA20A}" type="pres">
      <dgm:prSet presAssocID="{68E45756-33BE-4B4D-87A1-251ABCE65E6D}" presName="rootComposite1" presStyleCnt="0"/>
      <dgm:spPr/>
    </dgm:pt>
    <dgm:pt modelId="{7289717C-37D5-4BD9-958A-9389B580C72C}" type="pres">
      <dgm:prSet presAssocID="{68E45756-33BE-4B4D-87A1-251ABCE65E6D}" presName="rootText1" presStyleLbl="node0" presStyleIdx="3" presStyleCnt="4">
        <dgm:presLayoutVars>
          <dgm:chPref val="3"/>
        </dgm:presLayoutVars>
      </dgm:prSet>
      <dgm:spPr/>
    </dgm:pt>
    <dgm:pt modelId="{24DB45C1-4782-4653-AA0C-704BFC06444D}" type="pres">
      <dgm:prSet presAssocID="{68E45756-33BE-4B4D-87A1-251ABCE65E6D}" presName="rootConnector1" presStyleLbl="node1" presStyleIdx="0" presStyleCnt="0"/>
      <dgm:spPr/>
    </dgm:pt>
    <dgm:pt modelId="{20566C70-A9DC-4312-828E-F8C1F783C5F6}" type="pres">
      <dgm:prSet presAssocID="{68E45756-33BE-4B4D-87A1-251ABCE65E6D}" presName="hierChild2" presStyleCnt="0"/>
      <dgm:spPr/>
    </dgm:pt>
    <dgm:pt modelId="{6C6ACEEF-8CF4-43B3-B42C-4E95B6E8B657}" type="pres">
      <dgm:prSet presAssocID="{68E45756-33BE-4B4D-87A1-251ABCE65E6D}" presName="hierChild3" presStyleCnt="0"/>
      <dgm:spPr/>
    </dgm:pt>
  </dgm:ptLst>
  <dgm:cxnLst>
    <dgm:cxn modelId="{7C4C752F-C9C4-4177-99F0-90C5D2CA0F6F}" type="presOf" srcId="{F1168702-1FD6-4F62-B127-7DBF62108C46}" destId="{7B32E0DD-04A4-421D-9009-F5046862AA9D}" srcOrd="0" destOrd="0" presId="urn:microsoft.com/office/officeart/2009/3/layout/HorizontalOrganizationChart"/>
    <dgm:cxn modelId="{D5CA2537-B2EB-4908-81F6-9F5CC01D3501}" type="presOf" srcId="{68E45756-33BE-4B4D-87A1-251ABCE65E6D}" destId="{7289717C-37D5-4BD9-958A-9389B580C72C}" srcOrd="0" destOrd="0" presId="urn:microsoft.com/office/officeart/2009/3/layout/HorizontalOrganizationChart"/>
    <dgm:cxn modelId="{5549993A-6A96-4437-9DDA-D9A04B79A120}" srcId="{2BF0E44E-B155-4498-9BE7-B4D02DC434E2}" destId="{F1168702-1FD6-4F62-B127-7DBF62108C46}" srcOrd="2" destOrd="0" parTransId="{0255FAEA-EDDD-4B2F-AB53-BB00EE32850D}" sibTransId="{F1B31064-8CC8-47C8-8A4F-58BFE565F724}"/>
    <dgm:cxn modelId="{60E59D6C-8B2D-43AD-B061-1D3BC2351EBF}" type="presOf" srcId="{79EDA6E6-5438-4A15-A058-55D745A0CD6B}" destId="{10E45D3B-E908-4BD2-B78D-0806EA4BEEA4}" srcOrd="0" destOrd="0" presId="urn:microsoft.com/office/officeart/2009/3/layout/HorizontalOrganizationChart"/>
    <dgm:cxn modelId="{DDE3188D-70EF-4B30-8E40-9436C3BE4613}" srcId="{2BF0E44E-B155-4498-9BE7-B4D02DC434E2}" destId="{EEC8FB8B-A1A7-40E4-A305-45FE801D31B5}" srcOrd="0" destOrd="0" parTransId="{95E5EFA5-F93C-46E9-AE3E-0911C069B44F}" sibTransId="{ED6E3A76-3537-4D06-BDCC-E85F55ED718F}"/>
    <dgm:cxn modelId="{DB9F8D8E-7CC1-445A-9C75-A75F143CD4AE}" srcId="{2BF0E44E-B155-4498-9BE7-B4D02DC434E2}" destId="{79EDA6E6-5438-4A15-A058-55D745A0CD6B}" srcOrd="1" destOrd="0" parTransId="{DC5805E4-B3B2-43BE-A522-0604C947B77D}" sibTransId="{709B775D-8F7D-4610-BC83-5287F7CC09CF}"/>
    <dgm:cxn modelId="{CF7F8C94-DC80-4CDA-8E1B-1FA82FCBE969}" srcId="{2BF0E44E-B155-4498-9BE7-B4D02DC434E2}" destId="{68E45756-33BE-4B4D-87A1-251ABCE65E6D}" srcOrd="3" destOrd="0" parTransId="{2400ECC0-0A28-44C5-957A-CA89928156BB}" sibTransId="{BE448DDA-40EB-4990-A83D-431364451D1D}"/>
    <dgm:cxn modelId="{AC82AF9F-C690-44B3-B205-9B93A8176B48}" type="presOf" srcId="{79EDA6E6-5438-4A15-A058-55D745A0CD6B}" destId="{72B210A6-08DC-4560-98AB-CA991C78DE6D}" srcOrd="1" destOrd="0" presId="urn:microsoft.com/office/officeart/2009/3/layout/HorizontalOrganizationChart"/>
    <dgm:cxn modelId="{9253CFA8-BCCA-4948-8984-E3CC358FFD7D}" type="presOf" srcId="{68E45756-33BE-4B4D-87A1-251ABCE65E6D}" destId="{24DB45C1-4782-4653-AA0C-704BFC06444D}" srcOrd="1" destOrd="0" presId="urn:microsoft.com/office/officeart/2009/3/layout/HorizontalOrganizationChart"/>
    <dgm:cxn modelId="{4A9144CD-9047-4F0B-9895-87A5040D41CA}" type="presOf" srcId="{2BF0E44E-B155-4498-9BE7-B4D02DC434E2}" destId="{9340573F-E2C6-41E7-99C0-5DE97DBBD7B2}" srcOrd="0" destOrd="0" presId="urn:microsoft.com/office/officeart/2009/3/layout/HorizontalOrganizationChart"/>
    <dgm:cxn modelId="{DA648AD5-63A2-4E38-AB76-49AE73488CBF}" type="presOf" srcId="{EEC8FB8B-A1A7-40E4-A305-45FE801D31B5}" destId="{26D66FAF-1AB6-4F55-B6BB-EEE5776DD531}" srcOrd="1" destOrd="0" presId="urn:microsoft.com/office/officeart/2009/3/layout/HorizontalOrganizationChart"/>
    <dgm:cxn modelId="{F888D2DA-BF59-41D9-A6AA-E3AD0E049DFD}" type="presOf" srcId="{EEC8FB8B-A1A7-40E4-A305-45FE801D31B5}" destId="{D933DA08-380D-4EED-AB92-446E20AB6FF2}" srcOrd="0" destOrd="0" presId="urn:microsoft.com/office/officeart/2009/3/layout/HorizontalOrganizationChart"/>
    <dgm:cxn modelId="{E23CF0E0-2AD4-4B9B-B33B-C1D5CC1F3AD9}" type="presOf" srcId="{F1168702-1FD6-4F62-B127-7DBF62108C46}" destId="{E5F807B9-4A2A-4CF0-803E-4F17CD167EE9}" srcOrd="1" destOrd="0" presId="urn:microsoft.com/office/officeart/2009/3/layout/HorizontalOrganizationChart"/>
    <dgm:cxn modelId="{07E27053-172F-4F03-98A5-BBC85A93BDA1}" type="presParOf" srcId="{9340573F-E2C6-41E7-99C0-5DE97DBBD7B2}" destId="{0590116D-5299-49ED-A37B-46230A75D90E}" srcOrd="0" destOrd="0" presId="urn:microsoft.com/office/officeart/2009/3/layout/HorizontalOrganizationChart"/>
    <dgm:cxn modelId="{4BD38B50-731F-48B7-BD10-2279CF6024D2}" type="presParOf" srcId="{0590116D-5299-49ED-A37B-46230A75D90E}" destId="{E4F1A028-729F-4A2F-9BAC-381008A8B32E}" srcOrd="0" destOrd="0" presId="urn:microsoft.com/office/officeart/2009/3/layout/HorizontalOrganizationChart"/>
    <dgm:cxn modelId="{219E6DBB-BAE7-44A3-AB2E-E0C68B5220FF}" type="presParOf" srcId="{E4F1A028-729F-4A2F-9BAC-381008A8B32E}" destId="{D933DA08-380D-4EED-AB92-446E20AB6FF2}" srcOrd="0" destOrd="0" presId="urn:microsoft.com/office/officeart/2009/3/layout/HorizontalOrganizationChart"/>
    <dgm:cxn modelId="{CB659A1D-3EE5-41E9-9BD9-A7F096B1BFF0}" type="presParOf" srcId="{E4F1A028-729F-4A2F-9BAC-381008A8B32E}" destId="{26D66FAF-1AB6-4F55-B6BB-EEE5776DD531}" srcOrd="1" destOrd="0" presId="urn:microsoft.com/office/officeart/2009/3/layout/HorizontalOrganizationChart"/>
    <dgm:cxn modelId="{92DCD95F-9BAF-4540-A56F-9D654EEB49B3}" type="presParOf" srcId="{0590116D-5299-49ED-A37B-46230A75D90E}" destId="{ADBC7420-A4B8-4C9B-8B32-B7C78D7B9E50}" srcOrd="1" destOrd="0" presId="urn:microsoft.com/office/officeart/2009/3/layout/HorizontalOrganizationChart"/>
    <dgm:cxn modelId="{F7C95263-FEF4-4560-91B5-CB81F9221221}" type="presParOf" srcId="{0590116D-5299-49ED-A37B-46230A75D90E}" destId="{4479598D-ABDA-4774-8BA8-A21DA3DD694C}" srcOrd="2" destOrd="0" presId="urn:microsoft.com/office/officeart/2009/3/layout/HorizontalOrganizationChart"/>
    <dgm:cxn modelId="{99DCEC75-8C84-41F5-AB65-F681284100AC}" type="presParOf" srcId="{9340573F-E2C6-41E7-99C0-5DE97DBBD7B2}" destId="{ABE1A584-0E71-45A8-B323-E5EBAAB79B9B}" srcOrd="1" destOrd="0" presId="urn:microsoft.com/office/officeart/2009/3/layout/HorizontalOrganizationChart"/>
    <dgm:cxn modelId="{EAD5CAF0-37B1-4C62-912D-9AD40EABDA8E}" type="presParOf" srcId="{ABE1A584-0E71-45A8-B323-E5EBAAB79B9B}" destId="{ABAC5522-8E7D-4070-A3A9-00C938797F6E}" srcOrd="0" destOrd="0" presId="urn:microsoft.com/office/officeart/2009/3/layout/HorizontalOrganizationChart"/>
    <dgm:cxn modelId="{631AB2BD-7D45-4F3F-AED8-DE4693388086}" type="presParOf" srcId="{ABAC5522-8E7D-4070-A3A9-00C938797F6E}" destId="{10E45D3B-E908-4BD2-B78D-0806EA4BEEA4}" srcOrd="0" destOrd="0" presId="urn:microsoft.com/office/officeart/2009/3/layout/HorizontalOrganizationChart"/>
    <dgm:cxn modelId="{70361A56-7D32-46D3-AD6E-E6C327D7AE13}" type="presParOf" srcId="{ABAC5522-8E7D-4070-A3A9-00C938797F6E}" destId="{72B210A6-08DC-4560-98AB-CA991C78DE6D}" srcOrd="1" destOrd="0" presId="urn:microsoft.com/office/officeart/2009/3/layout/HorizontalOrganizationChart"/>
    <dgm:cxn modelId="{A2825DDD-14BC-44BA-8372-0265C33CE835}" type="presParOf" srcId="{ABE1A584-0E71-45A8-B323-E5EBAAB79B9B}" destId="{387BEA01-2B48-438A-B78A-A103C79BCE41}" srcOrd="1" destOrd="0" presId="urn:microsoft.com/office/officeart/2009/3/layout/HorizontalOrganizationChart"/>
    <dgm:cxn modelId="{39D777F1-7F4F-4FD5-97BE-37D6C8B0F056}" type="presParOf" srcId="{ABE1A584-0E71-45A8-B323-E5EBAAB79B9B}" destId="{C8FA7988-8D74-48FD-B082-DEB8873A29E9}" srcOrd="2" destOrd="0" presId="urn:microsoft.com/office/officeart/2009/3/layout/HorizontalOrganizationChart"/>
    <dgm:cxn modelId="{274C34D5-ED96-496C-A2F8-71F8EDCFA100}" type="presParOf" srcId="{9340573F-E2C6-41E7-99C0-5DE97DBBD7B2}" destId="{99A3DAAF-E255-4960-8AD0-26623F276FBE}" srcOrd="2" destOrd="0" presId="urn:microsoft.com/office/officeart/2009/3/layout/HorizontalOrganizationChart"/>
    <dgm:cxn modelId="{7BF55DCD-6A77-4C93-A068-906D8D038E81}" type="presParOf" srcId="{99A3DAAF-E255-4960-8AD0-26623F276FBE}" destId="{42BDA634-B39B-4140-AFFB-3AFADB59BD41}" srcOrd="0" destOrd="0" presId="urn:microsoft.com/office/officeart/2009/3/layout/HorizontalOrganizationChart"/>
    <dgm:cxn modelId="{19EEF3AB-89DB-454F-B504-49104BCEB72B}" type="presParOf" srcId="{42BDA634-B39B-4140-AFFB-3AFADB59BD41}" destId="{7B32E0DD-04A4-421D-9009-F5046862AA9D}" srcOrd="0" destOrd="0" presId="urn:microsoft.com/office/officeart/2009/3/layout/HorizontalOrganizationChart"/>
    <dgm:cxn modelId="{2EDDDB3C-531A-4B2E-913E-6E41A2E3E76E}" type="presParOf" srcId="{42BDA634-B39B-4140-AFFB-3AFADB59BD41}" destId="{E5F807B9-4A2A-4CF0-803E-4F17CD167EE9}" srcOrd="1" destOrd="0" presId="urn:microsoft.com/office/officeart/2009/3/layout/HorizontalOrganizationChart"/>
    <dgm:cxn modelId="{BF8BCF86-332A-452C-B506-9DC8A57A663F}" type="presParOf" srcId="{99A3DAAF-E255-4960-8AD0-26623F276FBE}" destId="{83F1A568-610D-43F4-A66C-8357932257C9}" srcOrd="1" destOrd="0" presId="urn:microsoft.com/office/officeart/2009/3/layout/HorizontalOrganizationChart"/>
    <dgm:cxn modelId="{B7E99FA6-5326-4319-8106-BA3E9E413343}" type="presParOf" srcId="{99A3DAAF-E255-4960-8AD0-26623F276FBE}" destId="{14803380-D933-44F9-BF3B-86E7BA1D74AA}" srcOrd="2" destOrd="0" presId="urn:microsoft.com/office/officeart/2009/3/layout/HorizontalOrganizationChart"/>
    <dgm:cxn modelId="{790CD946-D549-4313-8014-4C3DFC5B5158}" type="presParOf" srcId="{9340573F-E2C6-41E7-99C0-5DE97DBBD7B2}" destId="{41F1D9E7-EC5E-4675-B71C-A3980C46692B}" srcOrd="3" destOrd="0" presId="urn:microsoft.com/office/officeart/2009/3/layout/HorizontalOrganizationChart"/>
    <dgm:cxn modelId="{8128E7D4-E952-43E1-9E9D-D9C8380BF5F7}" type="presParOf" srcId="{41F1D9E7-EC5E-4675-B71C-A3980C46692B}" destId="{412B60D6-E947-446A-BAF4-E780910AA20A}" srcOrd="0" destOrd="0" presId="urn:microsoft.com/office/officeart/2009/3/layout/HorizontalOrganizationChart"/>
    <dgm:cxn modelId="{54C634BD-A1BE-4A3F-ADE6-DF1F39E27EAF}" type="presParOf" srcId="{412B60D6-E947-446A-BAF4-E780910AA20A}" destId="{7289717C-37D5-4BD9-958A-9389B580C72C}" srcOrd="0" destOrd="0" presId="urn:microsoft.com/office/officeart/2009/3/layout/HorizontalOrganizationChart"/>
    <dgm:cxn modelId="{F2D03137-41D9-4E41-A533-C96E6F92571E}" type="presParOf" srcId="{412B60D6-E947-446A-BAF4-E780910AA20A}" destId="{24DB45C1-4782-4653-AA0C-704BFC06444D}" srcOrd="1" destOrd="0" presId="urn:microsoft.com/office/officeart/2009/3/layout/HorizontalOrganizationChart"/>
    <dgm:cxn modelId="{234209F2-651F-4380-8597-81ACE5F723CA}" type="presParOf" srcId="{41F1D9E7-EC5E-4675-B71C-A3980C46692B}" destId="{20566C70-A9DC-4312-828E-F8C1F783C5F6}" srcOrd="1" destOrd="0" presId="urn:microsoft.com/office/officeart/2009/3/layout/HorizontalOrganizationChart"/>
    <dgm:cxn modelId="{519C62B9-2B27-4640-AD58-48694D772718}" type="presParOf" srcId="{41F1D9E7-EC5E-4675-B71C-A3980C46692B}" destId="{6C6ACEEF-8CF4-43B3-B42C-4E95B6E8B65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A843E57-E42F-46AE-8389-35960C5DFD0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FFB991F-77E0-44C4-8C22-55298DA731D9}">
      <dgm:prSet custT="1"/>
      <dgm:spPr/>
      <dgm:t>
        <a:bodyPr/>
        <a:lstStyle/>
        <a:p>
          <a:r>
            <a:rPr lang="en-US" sz="2400">
              <a:solidFill>
                <a:schemeClr val="bg2"/>
              </a:solidFill>
            </a:rPr>
            <a:t>Regular expressions to parse text files</a:t>
          </a:r>
        </a:p>
      </dgm:t>
    </dgm:pt>
    <dgm:pt modelId="{A0AFA53B-8D6C-403B-921F-698EA08791BF}" type="parTrans" cxnId="{4983DAD5-E772-48E4-B3D8-FB20C97B9711}">
      <dgm:prSet/>
      <dgm:spPr/>
      <dgm:t>
        <a:bodyPr/>
        <a:lstStyle/>
        <a:p>
          <a:endParaRPr lang="en-US" sz="2400">
            <a:solidFill>
              <a:schemeClr val="bg2"/>
            </a:solidFill>
          </a:endParaRPr>
        </a:p>
      </dgm:t>
    </dgm:pt>
    <dgm:pt modelId="{424C3981-197A-40F3-8EAA-3D11004E1529}" type="sibTrans" cxnId="{4983DAD5-E772-48E4-B3D8-FB20C97B9711}">
      <dgm:prSet/>
      <dgm:spPr/>
      <dgm:t>
        <a:bodyPr/>
        <a:lstStyle/>
        <a:p>
          <a:endParaRPr lang="en-US" sz="2400">
            <a:solidFill>
              <a:schemeClr val="bg2"/>
            </a:solidFill>
          </a:endParaRPr>
        </a:p>
      </dgm:t>
    </dgm:pt>
    <dgm:pt modelId="{D55E7B06-28F3-41AE-B26D-FF964D9A18DF}">
      <dgm:prSet custT="1"/>
      <dgm:spPr/>
      <dgm:t>
        <a:bodyPr/>
        <a:lstStyle/>
        <a:p>
          <a:r>
            <a:rPr lang="en-US" sz="2400">
              <a:solidFill>
                <a:schemeClr val="bg2"/>
              </a:solidFill>
            </a:rPr>
            <a:t>Operators: -as, -is, -replace, -join, -split, -in, -contains</a:t>
          </a:r>
        </a:p>
      </dgm:t>
    </dgm:pt>
    <dgm:pt modelId="{10657F39-73F6-429B-AA49-950D676774D9}" type="parTrans" cxnId="{FAC8691A-8D94-43BE-9D28-2527C3D55E1A}">
      <dgm:prSet/>
      <dgm:spPr/>
      <dgm:t>
        <a:bodyPr/>
        <a:lstStyle/>
        <a:p>
          <a:endParaRPr lang="en-US" sz="2400">
            <a:solidFill>
              <a:schemeClr val="bg2"/>
            </a:solidFill>
          </a:endParaRPr>
        </a:p>
      </dgm:t>
    </dgm:pt>
    <dgm:pt modelId="{C68576C1-7F7B-4CFC-9D23-242417CC8E24}" type="sibTrans" cxnId="{FAC8691A-8D94-43BE-9D28-2527C3D55E1A}">
      <dgm:prSet/>
      <dgm:spPr/>
      <dgm:t>
        <a:bodyPr/>
        <a:lstStyle/>
        <a:p>
          <a:endParaRPr lang="en-US" sz="2400">
            <a:solidFill>
              <a:schemeClr val="bg2"/>
            </a:solidFill>
          </a:endParaRPr>
        </a:p>
      </dgm:t>
    </dgm:pt>
    <dgm:pt modelId="{F9022165-479A-415B-8B96-BCDF4B95E84A}">
      <dgm:prSet custT="1"/>
      <dgm:spPr/>
      <dgm:t>
        <a:bodyPr/>
        <a:lstStyle/>
        <a:p>
          <a:r>
            <a:rPr lang="en-US" sz="2400">
              <a:solidFill>
                <a:schemeClr val="bg2"/>
              </a:solidFill>
            </a:rPr>
            <a:t>String Manipulation</a:t>
          </a:r>
        </a:p>
      </dgm:t>
    </dgm:pt>
    <dgm:pt modelId="{3C71EBA7-CC2C-4288-82BD-3E1AF55836C8}" type="parTrans" cxnId="{6C234D6B-E7CF-4C81-93DD-DB1206474B0E}">
      <dgm:prSet/>
      <dgm:spPr/>
      <dgm:t>
        <a:bodyPr/>
        <a:lstStyle/>
        <a:p>
          <a:endParaRPr lang="en-US" sz="2400">
            <a:solidFill>
              <a:schemeClr val="bg2"/>
            </a:solidFill>
          </a:endParaRPr>
        </a:p>
      </dgm:t>
    </dgm:pt>
    <dgm:pt modelId="{3E4E8530-473A-4A7A-A481-8DA06786F668}" type="sibTrans" cxnId="{6C234D6B-E7CF-4C81-93DD-DB1206474B0E}">
      <dgm:prSet/>
      <dgm:spPr/>
      <dgm:t>
        <a:bodyPr/>
        <a:lstStyle/>
        <a:p>
          <a:endParaRPr lang="en-US" sz="2400">
            <a:solidFill>
              <a:schemeClr val="bg2"/>
            </a:solidFill>
          </a:endParaRPr>
        </a:p>
      </dgm:t>
    </dgm:pt>
    <dgm:pt modelId="{00587C73-9B86-4AC8-B750-EB93C3CCD492}">
      <dgm:prSet custT="1"/>
      <dgm:spPr/>
      <dgm:t>
        <a:bodyPr/>
        <a:lstStyle/>
        <a:p>
          <a:r>
            <a:rPr lang="en-US" sz="2400">
              <a:solidFill>
                <a:schemeClr val="bg2"/>
              </a:solidFill>
            </a:rPr>
            <a:t>Date manipulation</a:t>
          </a:r>
        </a:p>
      </dgm:t>
    </dgm:pt>
    <dgm:pt modelId="{8ECA1DD4-71A9-4D70-9C8A-BFEF7F447E45}" type="parTrans" cxnId="{12260547-0255-4CDD-8053-EEAE2E537CDF}">
      <dgm:prSet/>
      <dgm:spPr/>
      <dgm:t>
        <a:bodyPr/>
        <a:lstStyle/>
        <a:p>
          <a:endParaRPr lang="en-US" sz="2400">
            <a:solidFill>
              <a:schemeClr val="bg2"/>
            </a:solidFill>
          </a:endParaRPr>
        </a:p>
      </dgm:t>
    </dgm:pt>
    <dgm:pt modelId="{097FB6AB-8356-464E-ADCB-CE3A6E0C21CC}" type="sibTrans" cxnId="{12260547-0255-4CDD-8053-EEAE2E537CDF}">
      <dgm:prSet/>
      <dgm:spPr/>
      <dgm:t>
        <a:bodyPr/>
        <a:lstStyle/>
        <a:p>
          <a:endParaRPr lang="en-US" sz="2400">
            <a:solidFill>
              <a:schemeClr val="bg2"/>
            </a:solidFill>
          </a:endParaRPr>
        </a:p>
      </dgm:t>
    </dgm:pt>
    <dgm:pt modelId="{933B9CFA-7172-4A84-B077-54910E42F7B4}" type="pres">
      <dgm:prSet presAssocID="{5A843E57-E42F-46AE-8389-35960C5DFD0F}" presName="linear" presStyleCnt="0">
        <dgm:presLayoutVars>
          <dgm:animLvl val="lvl"/>
          <dgm:resizeHandles val="exact"/>
        </dgm:presLayoutVars>
      </dgm:prSet>
      <dgm:spPr/>
    </dgm:pt>
    <dgm:pt modelId="{2E7C4E41-DC1C-4D7D-AC10-B67611AC83B7}" type="pres">
      <dgm:prSet presAssocID="{AFFB991F-77E0-44C4-8C22-55298DA731D9}" presName="parentText" presStyleLbl="node1" presStyleIdx="0" presStyleCnt="4">
        <dgm:presLayoutVars>
          <dgm:chMax val="0"/>
          <dgm:bulletEnabled val="1"/>
        </dgm:presLayoutVars>
      </dgm:prSet>
      <dgm:spPr/>
    </dgm:pt>
    <dgm:pt modelId="{F70A253A-D0E2-4573-A1D6-873E8A591976}" type="pres">
      <dgm:prSet presAssocID="{424C3981-197A-40F3-8EAA-3D11004E1529}" presName="spacer" presStyleCnt="0"/>
      <dgm:spPr/>
    </dgm:pt>
    <dgm:pt modelId="{11331EA7-52DB-41AF-97D9-E70067A82143}" type="pres">
      <dgm:prSet presAssocID="{D55E7B06-28F3-41AE-B26D-FF964D9A18DF}" presName="parentText" presStyleLbl="node1" presStyleIdx="1" presStyleCnt="4">
        <dgm:presLayoutVars>
          <dgm:chMax val="0"/>
          <dgm:bulletEnabled val="1"/>
        </dgm:presLayoutVars>
      </dgm:prSet>
      <dgm:spPr/>
    </dgm:pt>
    <dgm:pt modelId="{1C711BAB-3861-48B6-A141-6EC1EA9B764E}" type="pres">
      <dgm:prSet presAssocID="{C68576C1-7F7B-4CFC-9D23-242417CC8E24}" presName="spacer" presStyleCnt="0"/>
      <dgm:spPr/>
    </dgm:pt>
    <dgm:pt modelId="{32BA0C89-8948-4CF9-9CEA-3999FABD9AF3}" type="pres">
      <dgm:prSet presAssocID="{F9022165-479A-415B-8B96-BCDF4B95E84A}" presName="parentText" presStyleLbl="node1" presStyleIdx="2" presStyleCnt="4">
        <dgm:presLayoutVars>
          <dgm:chMax val="0"/>
          <dgm:bulletEnabled val="1"/>
        </dgm:presLayoutVars>
      </dgm:prSet>
      <dgm:spPr/>
    </dgm:pt>
    <dgm:pt modelId="{78D3B901-E9F5-41E9-9199-A91D145D4B9D}" type="pres">
      <dgm:prSet presAssocID="{3E4E8530-473A-4A7A-A481-8DA06786F668}" presName="spacer" presStyleCnt="0"/>
      <dgm:spPr/>
    </dgm:pt>
    <dgm:pt modelId="{7862A3B9-0EB4-475E-A3C7-ECDF4A05F458}" type="pres">
      <dgm:prSet presAssocID="{00587C73-9B86-4AC8-B750-EB93C3CCD492}" presName="parentText" presStyleLbl="node1" presStyleIdx="3" presStyleCnt="4">
        <dgm:presLayoutVars>
          <dgm:chMax val="0"/>
          <dgm:bulletEnabled val="1"/>
        </dgm:presLayoutVars>
      </dgm:prSet>
      <dgm:spPr/>
    </dgm:pt>
  </dgm:ptLst>
  <dgm:cxnLst>
    <dgm:cxn modelId="{FAC8691A-8D94-43BE-9D28-2527C3D55E1A}" srcId="{5A843E57-E42F-46AE-8389-35960C5DFD0F}" destId="{D55E7B06-28F3-41AE-B26D-FF964D9A18DF}" srcOrd="1" destOrd="0" parTransId="{10657F39-73F6-429B-AA49-950D676774D9}" sibTransId="{C68576C1-7F7B-4CFC-9D23-242417CC8E24}"/>
    <dgm:cxn modelId="{EB3ADA3A-3492-47BE-9FCB-1FC5F1CF0AF4}" type="presOf" srcId="{D55E7B06-28F3-41AE-B26D-FF964D9A18DF}" destId="{11331EA7-52DB-41AF-97D9-E70067A82143}" srcOrd="0" destOrd="0" presId="urn:microsoft.com/office/officeart/2005/8/layout/vList2"/>
    <dgm:cxn modelId="{12260547-0255-4CDD-8053-EEAE2E537CDF}" srcId="{5A843E57-E42F-46AE-8389-35960C5DFD0F}" destId="{00587C73-9B86-4AC8-B750-EB93C3CCD492}" srcOrd="3" destOrd="0" parTransId="{8ECA1DD4-71A9-4D70-9C8A-BFEF7F447E45}" sibTransId="{097FB6AB-8356-464E-ADCB-CE3A6E0C21CC}"/>
    <dgm:cxn modelId="{6C234D6B-E7CF-4C81-93DD-DB1206474B0E}" srcId="{5A843E57-E42F-46AE-8389-35960C5DFD0F}" destId="{F9022165-479A-415B-8B96-BCDF4B95E84A}" srcOrd="2" destOrd="0" parTransId="{3C71EBA7-CC2C-4288-82BD-3E1AF55836C8}" sibTransId="{3E4E8530-473A-4A7A-A481-8DA06786F668}"/>
    <dgm:cxn modelId="{5A0CCB6D-3F40-4C1F-8E70-048B65FAF680}" type="presOf" srcId="{AFFB991F-77E0-44C4-8C22-55298DA731D9}" destId="{2E7C4E41-DC1C-4D7D-AC10-B67611AC83B7}" srcOrd="0" destOrd="0" presId="urn:microsoft.com/office/officeart/2005/8/layout/vList2"/>
    <dgm:cxn modelId="{4E4588BE-5269-4494-BAF1-01C46552C5EE}" type="presOf" srcId="{00587C73-9B86-4AC8-B750-EB93C3CCD492}" destId="{7862A3B9-0EB4-475E-A3C7-ECDF4A05F458}" srcOrd="0" destOrd="0" presId="urn:microsoft.com/office/officeart/2005/8/layout/vList2"/>
    <dgm:cxn modelId="{0EF728C2-616C-4375-8C68-461F847A73FE}" type="presOf" srcId="{5A843E57-E42F-46AE-8389-35960C5DFD0F}" destId="{933B9CFA-7172-4A84-B077-54910E42F7B4}" srcOrd="0" destOrd="0" presId="urn:microsoft.com/office/officeart/2005/8/layout/vList2"/>
    <dgm:cxn modelId="{4983DAD5-E772-48E4-B3D8-FB20C97B9711}" srcId="{5A843E57-E42F-46AE-8389-35960C5DFD0F}" destId="{AFFB991F-77E0-44C4-8C22-55298DA731D9}" srcOrd="0" destOrd="0" parTransId="{A0AFA53B-8D6C-403B-921F-698EA08791BF}" sibTransId="{424C3981-197A-40F3-8EAA-3D11004E1529}"/>
    <dgm:cxn modelId="{546C33F6-604E-49FE-A104-0A4E7ECEC8CA}" type="presOf" srcId="{F9022165-479A-415B-8B96-BCDF4B95E84A}" destId="{32BA0C89-8948-4CF9-9CEA-3999FABD9AF3}" srcOrd="0" destOrd="0" presId="urn:microsoft.com/office/officeart/2005/8/layout/vList2"/>
    <dgm:cxn modelId="{81F6BAA5-8E66-4A24-9823-8EC2E464E367}" type="presParOf" srcId="{933B9CFA-7172-4A84-B077-54910E42F7B4}" destId="{2E7C4E41-DC1C-4D7D-AC10-B67611AC83B7}" srcOrd="0" destOrd="0" presId="urn:microsoft.com/office/officeart/2005/8/layout/vList2"/>
    <dgm:cxn modelId="{3DD33407-2759-4FD9-BB9D-7AF051CE24E7}" type="presParOf" srcId="{933B9CFA-7172-4A84-B077-54910E42F7B4}" destId="{F70A253A-D0E2-4573-A1D6-873E8A591976}" srcOrd="1" destOrd="0" presId="urn:microsoft.com/office/officeart/2005/8/layout/vList2"/>
    <dgm:cxn modelId="{1F111E16-A4B2-4438-B30D-D6B4352C7A79}" type="presParOf" srcId="{933B9CFA-7172-4A84-B077-54910E42F7B4}" destId="{11331EA7-52DB-41AF-97D9-E70067A82143}" srcOrd="2" destOrd="0" presId="urn:microsoft.com/office/officeart/2005/8/layout/vList2"/>
    <dgm:cxn modelId="{EA3EAE12-1C03-467D-9308-8B125592AB81}" type="presParOf" srcId="{933B9CFA-7172-4A84-B077-54910E42F7B4}" destId="{1C711BAB-3861-48B6-A141-6EC1EA9B764E}" srcOrd="3" destOrd="0" presId="urn:microsoft.com/office/officeart/2005/8/layout/vList2"/>
    <dgm:cxn modelId="{6F27F1CF-16FA-48B1-AADF-D00F6F4C4199}" type="presParOf" srcId="{933B9CFA-7172-4A84-B077-54910E42F7B4}" destId="{32BA0C89-8948-4CF9-9CEA-3999FABD9AF3}" srcOrd="4" destOrd="0" presId="urn:microsoft.com/office/officeart/2005/8/layout/vList2"/>
    <dgm:cxn modelId="{78868A29-D147-4D04-AEFC-D8A558A21BF3}" type="presParOf" srcId="{933B9CFA-7172-4A84-B077-54910E42F7B4}" destId="{78D3B901-E9F5-41E9-9199-A91D145D4B9D}" srcOrd="5" destOrd="0" presId="urn:microsoft.com/office/officeart/2005/8/layout/vList2"/>
    <dgm:cxn modelId="{15C8580A-3509-4973-94E1-DC67185AA0E5}" type="presParOf" srcId="{933B9CFA-7172-4A84-B077-54910E42F7B4}" destId="{7862A3B9-0EB4-475E-A3C7-ECDF4A05F45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FCA5C0-8084-4473-88A6-C7D5BAC5ACD7}"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324DAF06-9EBE-4E2A-A819-3CA5C69FF003}">
      <dgm:prSet/>
      <dgm:spPr/>
      <dgm:t>
        <a:bodyPr/>
        <a:lstStyle/>
        <a:p>
          <a:r>
            <a:rPr lang="en-US">
              <a:solidFill>
                <a:schemeClr val="bg1"/>
              </a:solidFill>
            </a:rPr>
            <a:t>Profile Scripts</a:t>
          </a:r>
        </a:p>
      </dgm:t>
    </dgm:pt>
    <dgm:pt modelId="{8E893778-94C9-462D-A58D-0DE1B74677E0}" type="parTrans" cxnId="{B0224FB2-3BDD-46FC-AA78-E94BF8F8451C}">
      <dgm:prSet/>
      <dgm:spPr/>
      <dgm:t>
        <a:bodyPr/>
        <a:lstStyle/>
        <a:p>
          <a:endParaRPr lang="en-US">
            <a:solidFill>
              <a:schemeClr val="bg1"/>
            </a:solidFill>
          </a:endParaRPr>
        </a:p>
      </dgm:t>
    </dgm:pt>
    <dgm:pt modelId="{21AFEC71-2896-4AD1-89D5-A7A3CEA1A236}" type="sibTrans" cxnId="{B0224FB2-3BDD-46FC-AA78-E94BF8F8451C}">
      <dgm:prSet/>
      <dgm:spPr/>
      <dgm:t>
        <a:bodyPr/>
        <a:lstStyle/>
        <a:p>
          <a:endParaRPr lang="en-US">
            <a:solidFill>
              <a:schemeClr val="bg1"/>
            </a:solidFill>
          </a:endParaRPr>
        </a:p>
      </dgm:t>
    </dgm:pt>
    <dgm:pt modelId="{5D509D53-9441-4933-9E24-B1E97CE1E129}">
      <dgm:prSet/>
      <dgm:spPr/>
      <dgm:t>
        <a:bodyPr/>
        <a:lstStyle/>
        <a:p>
          <a:r>
            <a:rPr lang="en-US">
              <a:solidFill>
                <a:schemeClr val="bg1"/>
              </a:solidFill>
            </a:rPr>
            <a:t>Set-location</a:t>
          </a:r>
        </a:p>
      </dgm:t>
    </dgm:pt>
    <dgm:pt modelId="{6676E119-202C-4190-9030-DA0CCC5DF5ED}" type="parTrans" cxnId="{028262AB-5CA9-4D83-BA0F-1B1D8DC70FC5}">
      <dgm:prSet/>
      <dgm:spPr/>
      <dgm:t>
        <a:bodyPr/>
        <a:lstStyle/>
        <a:p>
          <a:endParaRPr lang="en-US">
            <a:solidFill>
              <a:schemeClr val="bg1"/>
            </a:solidFill>
          </a:endParaRPr>
        </a:p>
      </dgm:t>
    </dgm:pt>
    <dgm:pt modelId="{5094D29D-D610-4294-A6E8-CA1E9445635E}" type="sibTrans" cxnId="{028262AB-5CA9-4D83-BA0F-1B1D8DC70FC5}">
      <dgm:prSet/>
      <dgm:spPr/>
      <dgm:t>
        <a:bodyPr/>
        <a:lstStyle/>
        <a:p>
          <a:endParaRPr lang="en-US">
            <a:solidFill>
              <a:schemeClr val="bg1"/>
            </a:solidFill>
          </a:endParaRPr>
        </a:p>
      </dgm:t>
    </dgm:pt>
    <dgm:pt modelId="{5D3D8DE7-C8B9-4B3E-B3B8-33B74D9FFCB3}">
      <dgm:prSet/>
      <dgm:spPr/>
      <dgm:t>
        <a:bodyPr/>
        <a:lstStyle/>
        <a:p>
          <a:r>
            <a:rPr lang="en-US" dirty="0">
              <a:solidFill>
                <a:schemeClr val="bg1"/>
              </a:solidFill>
            </a:rPr>
            <a:t>New-item</a:t>
          </a:r>
        </a:p>
      </dgm:t>
    </dgm:pt>
    <dgm:pt modelId="{B9EFF0F8-A0D7-4061-AE1F-CE91420326C2}" type="parTrans" cxnId="{073D9916-CBA9-474A-A3E6-DD1FA03077D2}">
      <dgm:prSet/>
      <dgm:spPr/>
      <dgm:t>
        <a:bodyPr/>
        <a:lstStyle/>
        <a:p>
          <a:endParaRPr lang="en-US">
            <a:solidFill>
              <a:schemeClr val="bg1"/>
            </a:solidFill>
          </a:endParaRPr>
        </a:p>
      </dgm:t>
    </dgm:pt>
    <dgm:pt modelId="{DBE04AEF-999D-4E66-98EC-3C75B9EBA331}" type="sibTrans" cxnId="{073D9916-CBA9-474A-A3E6-DD1FA03077D2}">
      <dgm:prSet/>
      <dgm:spPr/>
      <dgm:t>
        <a:bodyPr/>
        <a:lstStyle/>
        <a:p>
          <a:endParaRPr lang="en-US">
            <a:solidFill>
              <a:schemeClr val="bg1"/>
            </a:solidFill>
          </a:endParaRPr>
        </a:p>
      </dgm:t>
    </dgm:pt>
    <dgm:pt modelId="{AACEDDBC-1703-4433-A23D-868A21FE0F9A}">
      <dgm:prSet/>
      <dgm:spPr/>
      <dgm:t>
        <a:bodyPr/>
        <a:lstStyle/>
        <a:p>
          <a:r>
            <a:rPr lang="en-US" dirty="0">
              <a:solidFill>
                <a:schemeClr val="bg1"/>
              </a:solidFill>
            </a:rPr>
            <a:t>Path parameter</a:t>
          </a:r>
        </a:p>
      </dgm:t>
    </dgm:pt>
    <dgm:pt modelId="{EB672E40-607C-4393-877A-2E08272366EE}" type="parTrans" cxnId="{1BC4AA63-A99B-4DB1-B864-17BFCBC56973}">
      <dgm:prSet/>
      <dgm:spPr/>
      <dgm:t>
        <a:bodyPr/>
        <a:lstStyle/>
        <a:p>
          <a:endParaRPr lang="en-US">
            <a:solidFill>
              <a:schemeClr val="bg1"/>
            </a:solidFill>
          </a:endParaRPr>
        </a:p>
      </dgm:t>
    </dgm:pt>
    <dgm:pt modelId="{8445F516-8847-4365-8CFD-F314761370C4}" type="sibTrans" cxnId="{1BC4AA63-A99B-4DB1-B864-17BFCBC56973}">
      <dgm:prSet/>
      <dgm:spPr/>
      <dgm:t>
        <a:bodyPr/>
        <a:lstStyle/>
        <a:p>
          <a:endParaRPr lang="en-US">
            <a:solidFill>
              <a:schemeClr val="bg1"/>
            </a:solidFill>
          </a:endParaRPr>
        </a:p>
      </dgm:t>
    </dgm:pt>
    <dgm:pt modelId="{AB6A4BED-483A-4254-AC14-BAB6510FE497}">
      <dgm:prSet custT="1"/>
      <dgm:spPr/>
      <dgm:t>
        <a:bodyPr/>
        <a:lstStyle/>
        <a:p>
          <a:r>
            <a:rPr lang="en-US" sz="2400">
              <a:solidFill>
                <a:schemeClr val="bg1"/>
              </a:solidFill>
            </a:rPr>
            <a:t>Literal Paths</a:t>
          </a:r>
        </a:p>
        <a:p>
          <a:r>
            <a:rPr lang="en-US" sz="2400">
              <a:solidFill>
                <a:schemeClr val="bg1"/>
              </a:solidFill>
            </a:rPr>
            <a:t>Relative Paths</a:t>
          </a:r>
          <a:endParaRPr lang="en-US" sz="2400" dirty="0">
            <a:solidFill>
              <a:schemeClr val="bg1"/>
            </a:solidFill>
          </a:endParaRPr>
        </a:p>
      </dgm:t>
    </dgm:pt>
    <dgm:pt modelId="{88BB5925-DC5D-4E7B-B2F8-84F516CAD81D}" type="parTrans" cxnId="{30F44B26-A479-4C2C-ABFD-C9364E45C215}">
      <dgm:prSet/>
      <dgm:spPr/>
      <dgm:t>
        <a:bodyPr/>
        <a:lstStyle/>
        <a:p>
          <a:endParaRPr lang="en-US">
            <a:solidFill>
              <a:schemeClr val="bg1"/>
            </a:solidFill>
          </a:endParaRPr>
        </a:p>
      </dgm:t>
    </dgm:pt>
    <dgm:pt modelId="{BB4626BF-7B52-418A-BA71-7A5C13AAF10B}" type="sibTrans" cxnId="{30F44B26-A479-4C2C-ABFD-C9364E45C215}">
      <dgm:prSet/>
      <dgm:spPr/>
      <dgm:t>
        <a:bodyPr/>
        <a:lstStyle/>
        <a:p>
          <a:endParaRPr lang="en-US">
            <a:solidFill>
              <a:schemeClr val="bg1"/>
            </a:solidFill>
          </a:endParaRPr>
        </a:p>
      </dgm:t>
    </dgm:pt>
    <dgm:pt modelId="{03D7BC65-4E59-4C42-B648-82352AAA1AAB}">
      <dgm:prSet custT="1"/>
      <dgm:spPr/>
      <dgm:t>
        <a:bodyPr/>
        <a:lstStyle/>
        <a:p>
          <a:r>
            <a:rPr lang="en-US" sz="2400">
              <a:solidFill>
                <a:schemeClr val="bg1"/>
              </a:solidFill>
            </a:rPr>
            <a:t>* - zero or more characters</a:t>
          </a:r>
          <a:endParaRPr lang="en-US" sz="2400" dirty="0">
            <a:solidFill>
              <a:schemeClr val="bg1"/>
            </a:solidFill>
          </a:endParaRPr>
        </a:p>
      </dgm:t>
    </dgm:pt>
    <dgm:pt modelId="{E5FB40A9-5DD5-44E8-B856-A0342D59D5E9}" type="parTrans" cxnId="{2B6FE8D2-CEF8-4F3C-B7D7-0E6F3B83A972}">
      <dgm:prSet/>
      <dgm:spPr/>
      <dgm:t>
        <a:bodyPr/>
        <a:lstStyle/>
        <a:p>
          <a:endParaRPr lang="en-US">
            <a:solidFill>
              <a:schemeClr val="bg1"/>
            </a:solidFill>
          </a:endParaRPr>
        </a:p>
      </dgm:t>
    </dgm:pt>
    <dgm:pt modelId="{EBA29BBE-7DB6-4ADB-BBB3-32CB29350AF1}" type="sibTrans" cxnId="{2B6FE8D2-CEF8-4F3C-B7D7-0E6F3B83A972}">
      <dgm:prSet/>
      <dgm:spPr/>
      <dgm:t>
        <a:bodyPr/>
        <a:lstStyle/>
        <a:p>
          <a:endParaRPr lang="en-US">
            <a:solidFill>
              <a:schemeClr val="bg1"/>
            </a:solidFill>
          </a:endParaRPr>
        </a:p>
      </dgm:t>
    </dgm:pt>
    <dgm:pt modelId="{DF29EFF4-B780-48E2-BD19-FCDF9AEF7E28}">
      <dgm:prSet custT="1"/>
      <dgm:spPr/>
      <dgm:t>
        <a:bodyPr/>
        <a:lstStyle/>
        <a:p>
          <a:r>
            <a:rPr lang="en-US" sz="2400">
              <a:solidFill>
                <a:schemeClr val="bg1"/>
              </a:solidFill>
            </a:rPr>
            <a:t>? – a single character</a:t>
          </a:r>
          <a:endParaRPr lang="en-US" sz="2400" dirty="0">
            <a:solidFill>
              <a:schemeClr val="bg1"/>
            </a:solidFill>
          </a:endParaRPr>
        </a:p>
      </dgm:t>
    </dgm:pt>
    <dgm:pt modelId="{4CB5C47C-55C9-4C25-A14B-E7B431585718}" type="parTrans" cxnId="{22779FF4-B280-496F-9070-6851C82C0209}">
      <dgm:prSet/>
      <dgm:spPr/>
      <dgm:t>
        <a:bodyPr/>
        <a:lstStyle/>
        <a:p>
          <a:endParaRPr lang="en-US">
            <a:solidFill>
              <a:schemeClr val="bg1"/>
            </a:solidFill>
          </a:endParaRPr>
        </a:p>
      </dgm:t>
    </dgm:pt>
    <dgm:pt modelId="{3F266CB9-F06F-41DA-A743-3C1DF92B5A94}" type="sibTrans" cxnId="{22779FF4-B280-496F-9070-6851C82C0209}">
      <dgm:prSet/>
      <dgm:spPr/>
      <dgm:t>
        <a:bodyPr/>
        <a:lstStyle/>
        <a:p>
          <a:endParaRPr lang="en-US">
            <a:solidFill>
              <a:schemeClr val="bg1"/>
            </a:solidFill>
          </a:endParaRPr>
        </a:p>
      </dgm:t>
    </dgm:pt>
    <dgm:pt modelId="{B1BDCDEB-5E6E-49FB-8B66-5F1275096D84}" type="pres">
      <dgm:prSet presAssocID="{98FCA5C0-8084-4473-88A6-C7D5BAC5ACD7}" presName="hierChild1" presStyleCnt="0">
        <dgm:presLayoutVars>
          <dgm:orgChart val="1"/>
          <dgm:chPref val="1"/>
          <dgm:dir/>
          <dgm:animOne val="branch"/>
          <dgm:animLvl val="lvl"/>
          <dgm:resizeHandles/>
        </dgm:presLayoutVars>
      </dgm:prSet>
      <dgm:spPr/>
    </dgm:pt>
    <dgm:pt modelId="{7B9A46E7-B8C8-4390-92A1-F177D3ED3D4D}" type="pres">
      <dgm:prSet presAssocID="{324DAF06-9EBE-4E2A-A819-3CA5C69FF003}" presName="hierRoot1" presStyleCnt="0">
        <dgm:presLayoutVars>
          <dgm:hierBranch val="init"/>
        </dgm:presLayoutVars>
      </dgm:prSet>
      <dgm:spPr/>
    </dgm:pt>
    <dgm:pt modelId="{3F0C1CA9-62E9-43D9-AC35-4F92A784C12E}" type="pres">
      <dgm:prSet presAssocID="{324DAF06-9EBE-4E2A-A819-3CA5C69FF003}" presName="rootComposite1" presStyleCnt="0"/>
      <dgm:spPr/>
    </dgm:pt>
    <dgm:pt modelId="{AB2739CE-F6A7-4080-B568-639EF5904087}" type="pres">
      <dgm:prSet presAssocID="{324DAF06-9EBE-4E2A-A819-3CA5C69FF003}" presName="rootText1" presStyleLbl="node0" presStyleIdx="0" presStyleCnt="4">
        <dgm:presLayoutVars>
          <dgm:chPref val="3"/>
        </dgm:presLayoutVars>
      </dgm:prSet>
      <dgm:spPr/>
    </dgm:pt>
    <dgm:pt modelId="{A3CAB59F-1A6D-4617-8039-6B8E9532723D}" type="pres">
      <dgm:prSet presAssocID="{324DAF06-9EBE-4E2A-A819-3CA5C69FF003}" presName="rootConnector1" presStyleLbl="node1" presStyleIdx="0" presStyleCnt="0"/>
      <dgm:spPr/>
    </dgm:pt>
    <dgm:pt modelId="{6E78CBC8-6478-4035-92DB-EB25F2D14D3A}" type="pres">
      <dgm:prSet presAssocID="{324DAF06-9EBE-4E2A-A819-3CA5C69FF003}" presName="hierChild2" presStyleCnt="0"/>
      <dgm:spPr/>
    </dgm:pt>
    <dgm:pt modelId="{6BD3D050-9A23-44C7-BE39-8552384B48D5}" type="pres">
      <dgm:prSet presAssocID="{324DAF06-9EBE-4E2A-A819-3CA5C69FF003}" presName="hierChild3" presStyleCnt="0"/>
      <dgm:spPr/>
    </dgm:pt>
    <dgm:pt modelId="{B8E19F59-1490-49C7-B2B4-F4FEEF289AB6}" type="pres">
      <dgm:prSet presAssocID="{5D509D53-9441-4933-9E24-B1E97CE1E129}" presName="hierRoot1" presStyleCnt="0">
        <dgm:presLayoutVars>
          <dgm:hierBranch val="init"/>
        </dgm:presLayoutVars>
      </dgm:prSet>
      <dgm:spPr/>
    </dgm:pt>
    <dgm:pt modelId="{192D5FBB-0B5F-4093-9432-52D375D86158}" type="pres">
      <dgm:prSet presAssocID="{5D509D53-9441-4933-9E24-B1E97CE1E129}" presName="rootComposite1" presStyleCnt="0"/>
      <dgm:spPr/>
    </dgm:pt>
    <dgm:pt modelId="{E687D245-73F2-4A3B-B438-1B35E41EA00B}" type="pres">
      <dgm:prSet presAssocID="{5D509D53-9441-4933-9E24-B1E97CE1E129}" presName="rootText1" presStyleLbl="node0" presStyleIdx="1" presStyleCnt="4">
        <dgm:presLayoutVars>
          <dgm:chPref val="3"/>
        </dgm:presLayoutVars>
      </dgm:prSet>
      <dgm:spPr/>
    </dgm:pt>
    <dgm:pt modelId="{4F8530D5-F9FA-4582-8152-3A054BD97AF1}" type="pres">
      <dgm:prSet presAssocID="{5D509D53-9441-4933-9E24-B1E97CE1E129}" presName="rootConnector1" presStyleLbl="node1" presStyleIdx="0" presStyleCnt="0"/>
      <dgm:spPr/>
    </dgm:pt>
    <dgm:pt modelId="{BC122347-FAE7-44BC-AF81-A50A3039D9F2}" type="pres">
      <dgm:prSet presAssocID="{5D509D53-9441-4933-9E24-B1E97CE1E129}" presName="hierChild2" presStyleCnt="0"/>
      <dgm:spPr/>
    </dgm:pt>
    <dgm:pt modelId="{DC76226A-0EE7-4661-BCFB-2F2B7A46050C}" type="pres">
      <dgm:prSet presAssocID="{5D509D53-9441-4933-9E24-B1E97CE1E129}" presName="hierChild3" presStyleCnt="0"/>
      <dgm:spPr/>
    </dgm:pt>
    <dgm:pt modelId="{F7D44394-1343-4A1D-9AD8-0818EE6A2FD2}" type="pres">
      <dgm:prSet presAssocID="{5D3D8DE7-C8B9-4B3E-B3B8-33B74D9FFCB3}" presName="hierRoot1" presStyleCnt="0">
        <dgm:presLayoutVars>
          <dgm:hierBranch val="init"/>
        </dgm:presLayoutVars>
      </dgm:prSet>
      <dgm:spPr/>
    </dgm:pt>
    <dgm:pt modelId="{C072699B-196C-4606-940D-ECC2459B1879}" type="pres">
      <dgm:prSet presAssocID="{5D3D8DE7-C8B9-4B3E-B3B8-33B74D9FFCB3}" presName="rootComposite1" presStyleCnt="0"/>
      <dgm:spPr/>
    </dgm:pt>
    <dgm:pt modelId="{27069453-FF3B-4A21-9481-695C3F22B16D}" type="pres">
      <dgm:prSet presAssocID="{5D3D8DE7-C8B9-4B3E-B3B8-33B74D9FFCB3}" presName="rootText1" presStyleLbl="node0" presStyleIdx="2" presStyleCnt="4">
        <dgm:presLayoutVars>
          <dgm:chPref val="3"/>
        </dgm:presLayoutVars>
      </dgm:prSet>
      <dgm:spPr/>
    </dgm:pt>
    <dgm:pt modelId="{56210C43-1438-42E5-B07A-EA8137EC7AD6}" type="pres">
      <dgm:prSet presAssocID="{5D3D8DE7-C8B9-4B3E-B3B8-33B74D9FFCB3}" presName="rootConnector1" presStyleLbl="node1" presStyleIdx="0" presStyleCnt="0"/>
      <dgm:spPr/>
    </dgm:pt>
    <dgm:pt modelId="{72BE162C-0974-4E51-8B03-622221D17B9B}" type="pres">
      <dgm:prSet presAssocID="{5D3D8DE7-C8B9-4B3E-B3B8-33B74D9FFCB3}" presName="hierChild2" presStyleCnt="0"/>
      <dgm:spPr/>
    </dgm:pt>
    <dgm:pt modelId="{A6C4876D-6EA4-4683-B261-DF4EDBB31214}" type="pres">
      <dgm:prSet presAssocID="{5D3D8DE7-C8B9-4B3E-B3B8-33B74D9FFCB3}" presName="hierChild3" presStyleCnt="0"/>
      <dgm:spPr/>
    </dgm:pt>
    <dgm:pt modelId="{826C5EB1-CA84-402E-8DD4-73243428D010}" type="pres">
      <dgm:prSet presAssocID="{AACEDDBC-1703-4433-A23D-868A21FE0F9A}" presName="hierRoot1" presStyleCnt="0">
        <dgm:presLayoutVars>
          <dgm:hierBranch val="init"/>
        </dgm:presLayoutVars>
      </dgm:prSet>
      <dgm:spPr/>
    </dgm:pt>
    <dgm:pt modelId="{DAEC07A2-1B39-4D1B-B1FD-5924600C95FC}" type="pres">
      <dgm:prSet presAssocID="{AACEDDBC-1703-4433-A23D-868A21FE0F9A}" presName="rootComposite1" presStyleCnt="0"/>
      <dgm:spPr/>
    </dgm:pt>
    <dgm:pt modelId="{2512948F-D4A3-458E-9D94-6E910EDE0F9C}" type="pres">
      <dgm:prSet presAssocID="{AACEDDBC-1703-4433-A23D-868A21FE0F9A}" presName="rootText1" presStyleLbl="node0" presStyleIdx="3" presStyleCnt="4">
        <dgm:presLayoutVars>
          <dgm:chPref val="3"/>
        </dgm:presLayoutVars>
      </dgm:prSet>
      <dgm:spPr/>
    </dgm:pt>
    <dgm:pt modelId="{4EF01EA1-ACFD-4CA8-9827-54A8C1500F35}" type="pres">
      <dgm:prSet presAssocID="{AACEDDBC-1703-4433-A23D-868A21FE0F9A}" presName="rootConnector1" presStyleLbl="node1" presStyleIdx="0" presStyleCnt="0"/>
      <dgm:spPr/>
    </dgm:pt>
    <dgm:pt modelId="{106544DB-A034-42AF-8621-4403F339DB9F}" type="pres">
      <dgm:prSet presAssocID="{AACEDDBC-1703-4433-A23D-868A21FE0F9A}" presName="hierChild2" presStyleCnt="0"/>
      <dgm:spPr/>
    </dgm:pt>
    <dgm:pt modelId="{318E8838-D77A-448B-BAAE-0EF64922FCE3}" type="pres">
      <dgm:prSet presAssocID="{88BB5925-DC5D-4E7B-B2F8-84F516CAD81D}" presName="Name64" presStyleLbl="parChTrans1D2" presStyleIdx="0" presStyleCnt="3"/>
      <dgm:spPr/>
    </dgm:pt>
    <dgm:pt modelId="{DB6E3701-562E-418D-B74D-2D89BA487CB1}" type="pres">
      <dgm:prSet presAssocID="{AB6A4BED-483A-4254-AC14-BAB6510FE497}" presName="hierRoot2" presStyleCnt="0">
        <dgm:presLayoutVars>
          <dgm:hierBranch val="init"/>
        </dgm:presLayoutVars>
      </dgm:prSet>
      <dgm:spPr/>
    </dgm:pt>
    <dgm:pt modelId="{78A52F11-DAAF-4BC7-851F-571268BDB0F9}" type="pres">
      <dgm:prSet presAssocID="{AB6A4BED-483A-4254-AC14-BAB6510FE497}" presName="rootComposite" presStyleCnt="0"/>
      <dgm:spPr/>
    </dgm:pt>
    <dgm:pt modelId="{536B1AE5-7B8C-493B-A0F7-E4D2ECD79C1E}" type="pres">
      <dgm:prSet presAssocID="{AB6A4BED-483A-4254-AC14-BAB6510FE497}" presName="rootText" presStyleLbl="node2" presStyleIdx="0" presStyleCnt="3">
        <dgm:presLayoutVars>
          <dgm:chPref val="3"/>
        </dgm:presLayoutVars>
      </dgm:prSet>
      <dgm:spPr/>
    </dgm:pt>
    <dgm:pt modelId="{FB56C296-EA2B-46D0-AF89-DF7C7A5604CB}" type="pres">
      <dgm:prSet presAssocID="{AB6A4BED-483A-4254-AC14-BAB6510FE497}" presName="rootConnector" presStyleLbl="node2" presStyleIdx="0" presStyleCnt="3"/>
      <dgm:spPr/>
    </dgm:pt>
    <dgm:pt modelId="{8D95472A-2D7F-4158-883D-656D63E01229}" type="pres">
      <dgm:prSet presAssocID="{AB6A4BED-483A-4254-AC14-BAB6510FE497}" presName="hierChild4" presStyleCnt="0"/>
      <dgm:spPr/>
    </dgm:pt>
    <dgm:pt modelId="{402526B1-8B79-4798-A7AE-2D7346E18EAD}" type="pres">
      <dgm:prSet presAssocID="{AB6A4BED-483A-4254-AC14-BAB6510FE497}" presName="hierChild5" presStyleCnt="0"/>
      <dgm:spPr/>
    </dgm:pt>
    <dgm:pt modelId="{AF5C12BC-6B77-454B-8306-E9B30D04EE08}" type="pres">
      <dgm:prSet presAssocID="{E5FB40A9-5DD5-44E8-B856-A0342D59D5E9}" presName="Name64" presStyleLbl="parChTrans1D2" presStyleIdx="1" presStyleCnt="3"/>
      <dgm:spPr/>
    </dgm:pt>
    <dgm:pt modelId="{93A158CA-E898-4EEB-B9DD-92A641EC6E0F}" type="pres">
      <dgm:prSet presAssocID="{03D7BC65-4E59-4C42-B648-82352AAA1AAB}" presName="hierRoot2" presStyleCnt="0">
        <dgm:presLayoutVars>
          <dgm:hierBranch val="init"/>
        </dgm:presLayoutVars>
      </dgm:prSet>
      <dgm:spPr/>
    </dgm:pt>
    <dgm:pt modelId="{3D73456D-DFDE-40AA-800D-2CF3FB565843}" type="pres">
      <dgm:prSet presAssocID="{03D7BC65-4E59-4C42-B648-82352AAA1AAB}" presName="rootComposite" presStyleCnt="0"/>
      <dgm:spPr/>
    </dgm:pt>
    <dgm:pt modelId="{AECF83AC-7D5D-4B41-AE75-96B0AC2C4AA6}" type="pres">
      <dgm:prSet presAssocID="{03D7BC65-4E59-4C42-B648-82352AAA1AAB}" presName="rootText" presStyleLbl="node2" presStyleIdx="1" presStyleCnt="3">
        <dgm:presLayoutVars>
          <dgm:chPref val="3"/>
        </dgm:presLayoutVars>
      </dgm:prSet>
      <dgm:spPr/>
    </dgm:pt>
    <dgm:pt modelId="{AD56603C-1F06-4F10-ADAB-EE7A9DFACA85}" type="pres">
      <dgm:prSet presAssocID="{03D7BC65-4E59-4C42-B648-82352AAA1AAB}" presName="rootConnector" presStyleLbl="node2" presStyleIdx="1" presStyleCnt="3"/>
      <dgm:spPr/>
    </dgm:pt>
    <dgm:pt modelId="{73486C34-65A7-4702-8905-799A46197A5D}" type="pres">
      <dgm:prSet presAssocID="{03D7BC65-4E59-4C42-B648-82352AAA1AAB}" presName="hierChild4" presStyleCnt="0"/>
      <dgm:spPr/>
    </dgm:pt>
    <dgm:pt modelId="{2385D083-7A80-41F5-A47C-25E9BFDCF79B}" type="pres">
      <dgm:prSet presAssocID="{03D7BC65-4E59-4C42-B648-82352AAA1AAB}" presName="hierChild5" presStyleCnt="0"/>
      <dgm:spPr/>
    </dgm:pt>
    <dgm:pt modelId="{4EE874D2-0675-485E-9761-300D69ED0AAA}" type="pres">
      <dgm:prSet presAssocID="{4CB5C47C-55C9-4C25-A14B-E7B431585718}" presName="Name64" presStyleLbl="parChTrans1D2" presStyleIdx="2" presStyleCnt="3"/>
      <dgm:spPr/>
    </dgm:pt>
    <dgm:pt modelId="{1CD799A4-5C68-4D09-A1CA-E120C3920D3B}" type="pres">
      <dgm:prSet presAssocID="{DF29EFF4-B780-48E2-BD19-FCDF9AEF7E28}" presName="hierRoot2" presStyleCnt="0">
        <dgm:presLayoutVars>
          <dgm:hierBranch val="init"/>
        </dgm:presLayoutVars>
      </dgm:prSet>
      <dgm:spPr/>
    </dgm:pt>
    <dgm:pt modelId="{300BD0C2-3CE0-468C-8DCF-F9A3AA04A5B0}" type="pres">
      <dgm:prSet presAssocID="{DF29EFF4-B780-48E2-BD19-FCDF9AEF7E28}" presName="rootComposite" presStyleCnt="0"/>
      <dgm:spPr/>
    </dgm:pt>
    <dgm:pt modelId="{F7A13EA0-7829-4A93-9D61-82DB761E2707}" type="pres">
      <dgm:prSet presAssocID="{DF29EFF4-B780-48E2-BD19-FCDF9AEF7E28}" presName="rootText" presStyleLbl="node2" presStyleIdx="2" presStyleCnt="3">
        <dgm:presLayoutVars>
          <dgm:chPref val="3"/>
        </dgm:presLayoutVars>
      </dgm:prSet>
      <dgm:spPr/>
    </dgm:pt>
    <dgm:pt modelId="{41E1E860-D329-48C6-8DEF-2A2077FFACEE}" type="pres">
      <dgm:prSet presAssocID="{DF29EFF4-B780-48E2-BD19-FCDF9AEF7E28}" presName="rootConnector" presStyleLbl="node2" presStyleIdx="2" presStyleCnt="3"/>
      <dgm:spPr/>
    </dgm:pt>
    <dgm:pt modelId="{92E0150C-0271-4CF5-A863-32DE79C86F00}" type="pres">
      <dgm:prSet presAssocID="{DF29EFF4-B780-48E2-BD19-FCDF9AEF7E28}" presName="hierChild4" presStyleCnt="0"/>
      <dgm:spPr/>
    </dgm:pt>
    <dgm:pt modelId="{4FA266E8-C5C2-41D2-AF66-DDE078E22806}" type="pres">
      <dgm:prSet presAssocID="{DF29EFF4-B780-48E2-BD19-FCDF9AEF7E28}" presName="hierChild5" presStyleCnt="0"/>
      <dgm:spPr/>
    </dgm:pt>
    <dgm:pt modelId="{20DF512F-8710-48D7-982E-0517E195FA4C}" type="pres">
      <dgm:prSet presAssocID="{AACEDDBC-1703-4433-A23D-868A21FE0F9A}" presName="hierChild3" presStyleCnt="0"/>
      <dgm:spPr/>
    </dgm:pt>
  </dgm:ptLst>
  <dgm:cxnLst>
    <dgm:cxn modelId="{82373306-281D-4D2C-9391-BD02969083E8}" type="presOf" srcId="{324DAF06-9EBE-4E2A-A819-3CA5C69FF003}" destId="{AB2739CE-F6A7-4080-B568-639EF5904087}" srcOrd="0" destOrd="0" presId="urn:microsoft.com/office/officeart/2009/3/layout/HorizontalOrganizationChart"/>
    <dgm:cxn modelId="{073D9916-CBA9-474A-A3E6-DD1FA03077D2}" srcId="{98FCA5C0-8084-4473-88A6-C7D5BAC5ACD7}" destId="{5D3D8DE7-C8B9-4B3E-B3B8-33B74D9FFCB3}" srcOrd="2" destOrd="0" parTransId="{B9EFF0F8-A0D7-4061-AE1F-CE91420326C2}" sibTransId="{DBE04AEF-999D-4E66-98EC-3C75B9EBA331}"/>
    <dgm:cxn modelId="{B7050C26-2407-44C6-8504-D61F7113307B}" type="presOf" srcId="{5D509D53-9441-4933-9E24-B1E97CE1E129}" destId="{E687D245-73F2-4A3B-B438-1B35E41EA00B}" srcOrd="0" destOrd="0" presId="urn:microsoft.com/office/officeart/2009/3/layout/HorizontalOrganizationChart"/>
    <dgm:cxn modelId="{48D83F26-8D1D-4167-BEFF-149FD7762254}" type="presOf" srcId="{88BB5925-DC5D-4E7B-B2F8-84F516CAD81D}" destId="{318E8838-D77A-448B-BAAE-0EF64922FCE3}" srcOrd="0" destOrd="0" presId="urn:microsoft.com/office/officeart/2009/3/layout/HorizontalOrganizationChart"/>
    <dgm:cxn modelId="{30F44B26-A479-4C2C-ABFD-C9364E45C215}" srcId="{AACEDDBC-1703-4433-A23D-868A21FE0F9A}" destId="{AB6A4BED-483A-4254-AC14-BAB6510FE497}" srcOrd="0" destOrd="0" parTransId="{88BB5925-DC5D-4E7B-B2F8-84F516CAD81D}" sibTransId="{BB4626BF-7B52-418A-BA71-7A5C13AAF10B}"/>
    <dgm:cxn modelId="{BC4C8528-5B1F-44A5-994E-1F6FC3D3A725}" type="presOf" srcId="{4CB5C47C-55C9-4C25-A14B-E7B431585718}" destId="{4EE874D2-0675-485E-9761-300D69ED0AAA}" srcOrd="0" destOrd="0" presId="urn:microsoft.com/office/officeart/2009/3/layout/HorizontalOrganizationChart"/>
    <dgm:cxn modelId="{1BC4AA63-A99B-4DB1-B864-17BFCBC56973}" srcId="{98FCA5C0-8084-4473-88A6-C7D5BAC5ACD7}" destId="{AACEDDBC-1703-4433-A23D-868A21FE0F9A}" srcOrd="3" destOrd="0" parTransId="{EB672E40-607C-4393-877A-2E08272366EE}" sibTransId="{8445F516-8847-4365-8CFD-F314761370C4}"/>
    <dgm:cxn modelId="{043F3748-FC67-4525-83A3-A8C1E10A78D9}" type="presOf" srcId="{AB6A4BED-483A-4254-AC14-BAB6510FE497}" destId="{FB56C296-EA2B-46D0-AF89-DF7C7A5604CB}" srcOrd="1" destOrd="0" presId="urn:microsoft.com/office/officeart/2009/3/layout/HorizontalOrganizationChart"/>
    <dgm:cxn modelId="{4D39506A-F786-4710-9451-54614184CB31}" type="presOf" srcId="{E5FB40A9-5DD5-44E8-B856-A0342D59D5E9}" destId="{AF5C12BC-6B77-454B-8306-E9B30D04EE08}" srcOrd="0" destOrd="0" presId="urn:microsoft.com/office/officeart/2009/3/layout/HorizontalOrganizationChart"/>
    <dgm:cxn modelId="{D7F24C72-B7AE-4CF1-86F2-3B12853E23E2}" type="presOf" srcId="{AB6A4BED-483A-4254-AC14-BAB6510FE497}" destId="{536B1AE5-7B8C-493B-A0F7-E4D2ECD79C1E}" srcOrd="0" destOrd="0" presId="urn:microsoft.com/office/officeart/2009/3/layout/HorizontalOrganizationChart"/>
    <dgm:cxn modelId="{B6FF8057-F22C-4F2C-8D6D-2D907DE2C68D}" type="presOf" srcId="{5D3D8DE7-C8B9-4B3E-B3B8-33B74D9FFCB3}" destId="{56210C43-1438-42E5-B07A-EA8137EC7AD6}" srcOrd="1" destOrd="0" presId="urn:microsoft.com/office/officeart/2009/3/layout/HorizontalOrganizationChart"/>
    <dgm:cxn modelId="{F6D9B957-BC7E-4960-912C-378B0C35E661}" type="presOf" srcId="{03D7BC65-4E59-4C42-B648-82352AAA1AAB}" destId="{AD56603C-1F06-4F10-ADAB-EE7A9DFACA85}" srcOrd="1" destOrd="0" presId="urn:microsoft.com/office/officeart/2009/3/layout/HorizontalOrganizationChart"/>
    <dgm:cxn modelId="{8F45827E-B232-4C0F-A63F-1165AD4A9930}" type="presOf" srcId="{DF29EFF4-B780-48E2-BD19-FCDF9AEF7E28}" destId="{F7A13EA0-7829-4A93-9D61-82DB761E2707}" srcOrd="0" destOrd="0" presId="urn:microsoft.com/office/officeart/2009/3/layout/HorizontalOrganizationChart"/>
    <dgm:cxn modelId="{028262AB-5CA9-4D83-BA0F-1B1D8DC70FC5}" srcId="{98FCA5C0-8084-4473-88A6-C7D5BAC5ACD7}" destId="{5D509D53-9441-4933-9E24-B1E97CE1E129}" srcOrd="1" destOrd="0" parTransId="{6676E119-202C-4190-9030-DA0CCC5DF5ED}" sibTransId="{5094D29D-D610-4294-A6E8-CA1E9445635E}"/>
    <dgm:cxn modelId="{B0224FB2-3BDD-46FC-AA78-E94BF8F8451C}" srcId="{98FCA5C0-8084-4473-88A6-C7D5BAC5ACD7}" destId="{324DAF06-9EBE-4E2A-A819-3CA5C69FF003}" srcOrd="0" destOrd="0" parTransId="{8E893778-94C9-462D-A58D-0DE1B74677E0}" sibTransId="{21AFEC71-2896-4AD1-89D5-A7A3CEA1A236}"/>
    <dgm:cxn modelId="{4827D1B4-97DD-44CA-B4BA-CFD18B08438B}" type="presOf" srcId="{98FCA5C0-8084-4473-88A6-C7D5BAC5ACD7}" destId="{B1BDCDEB-5E6E-49FB-8B66-5F1275096D84}" srcOrd="0" destOrd="0" presId="urn:microsoft.com/office/officeart/2009/3/layout/HorizontalOrganizationChart"/>
    <dgm:cxn modelId="{CA7F98BC-48E8-470D-87F9-36ECA24F80A9}" type="presOf" srcId="{03D7BC65-4E59-4C42-B648-82352AAA1AAB}" destId="{AECF83AC-7D5D-4B41-AE75-96B0AC2C4AA6}" srcOrd="0" destOrd="0" presId="urn:microsoft.com/office/officeart/2009/3/layout/HorizontalOrganizationChart"/>
    <dgm:cxn modelId="{0F90A7BE-2F2C-4C19-B50F-E026F9E37B86}" type="presOf" srcId="{5D509D53-9441-4933-9E24-B1E97CE1E129}" destId="{4F8530D5-F9FA-4582-8152-3A054BD97AF1}" srcOrd="1" destOrd="0" presId="urn:microsoft.com/office/officeart/2009/3/layout/HorizontalOrganizationChart"/>
    <dgm:cxn modelId="{97341CC5-E10B-4D0D-9A5E-525D99881267}" type="presOf" srcId="{5D3D8DE7-C8B9-4B3E-B3B8-33B74D9FFCB3}" destId="{27069453-FF3B-4A21-9481-695C3F22B16D}" srcOrd="0" destOrd="0" presId="urn:microsoft.com/office/officeart/2009/3/layout/HorizontalOrganizationChart"/>
    <dgm:cxn modelId="{78A1BBC6-6953-42AC-9169-F478858D68B4}" type="presOf" srcId="{AACEDDBC-1703-4433-A23D-868A21FE0F9A}" destId="{4EF01EA1-ACFD-4CA8-9827-54A8C1500F35}" srcOrd="1" destOrd="0" presId="urn:microsoft.com/office/officeart/2009/3/layout/HorizontalOrganizationChart"/>
    <dgm:cxn modelId="{2B6FE8D2-CEF8-4F3C-B7D7-0E6F3B83A972}" srcId="{AACEDDBC-1703-4433-A23D-868A21FE0F9A}" destId="{03D7BC65-4E59-4C42-B648-82352AAA1AAB}" srcOrd="1" destOrd="0" parTransId="{E5FB40A9-5DD5-44E8-B856-A0342D59D5E9}" sibTransId="{EBA29BBE-7DB6-4ADB-BBB3-32CB29350AF1}"/>
    <dgm:cxn modelId="{36EC2DD7-BCE8-40DA-B271-488956878C89}" type="presOf" srcId="{AACEDDBC-1703-4433-A23D-868A21FE0F9A}" destId="{2512948F-D4A3-458E-9D94-6E910EDE0F9C}" srcOrd="0" destOrd="0" presId="urn:microsoft.com/office/officeart/2009/3/layout/HorizontalOrganizationChart"/>
    <dgm:cxn modelId="{AC59DAE1-002D-48D5-B415-1038AF673531}" type="presOf" srcId="{DF29EFF4-B780-48E2-BD19-FCDF9AEF7E28}" destId="{41E1E860-D329-48C6-8DEF-2A2077FFACEE}" srcOrd="1" destOrd="0" presId="urn:microsoft.com/office/officeart/2009/3/layout/HorizontalOrganizationChart"/>
    <dgm:cxn modelId="{C3D495EC-AC58-428F-9ACB-75D7F3F0742D}" type="presOf" srcId="{324DAF06-9EBE-4E2A-A819-3CA5C69FF003}" destId="{A3CAB59F-1A6D-4617-8039-6B8E9532723D}" srcOrd="1" destOrd="0" presId="urn:microsoft.com/office/officeart/2009/3/layout/HorizontalOrganizationChart"/>
    <dgm:cxn modelId="{22779FF4-B280-496F-9070-6851C82C0209}" srcId="{AACEDDBC-1703-4433-A23D-868A21FE0F9A}" destId="{DF29EFF4-B780-48E2-BD19-FCDF9AEF7E28}" srcOrd="2" destOrd="0" parTransId="{4CB5C47C-55C9-4C25-A14B-E7B431585718}" sibTransId="{3F266CB9-F06F-41DA-A743-3C1DF92B5A94}"/>
    <dgm:cxn modelId="{7D423E9F-C676-47BF-990B-2857A18BE274}" type="presParOf" srcId="{B1BDCDEB-5E6E-49FB-8B66-5F1275096D84}" destId="{7B9A46E7-B8C8-4390-92A1-F177D3ED3D4D}" srcOrd="0" destOrd="0" presId="urn:microsoft.com/office/officeart/2009/3/layout/HorizontalOrganizationChart"/>
    <dgm:cxn modelId="{54CD7921-151F-4FFF-9C49-368D623D20BC}" type="presParOf" srcId="{7B9A46E7-B8C8-4390-92A1-F177D3ED3D4D}" destId="{3F0C1CA9-62E9-43D9-AC35-4F92A784C12E}" srcOrd="0" destOrd="0" presId="urn:microsoft.com/office/officeart/2009/3/layout/HorizontalOrganizationChart"/>
    <dgm:cxn modelId="{9D75FDFC-7FB5-4186-8482-88E885912805}" type="presParOf" srcId="{3F0C1CA9-62E9-43D9-AC35-4F92A784C12E}" destId="{AB2739CE-F6A7-4080-B568-639EF5904087}" srcOrd="0" destOrd="0" presId="urn:microsoft.com/office/officeart/2009/3/layout/HorizontalOrganizationChart"/>
    <dgm:cxn modelId="{631F4001-F6DB-4A07-BEB6-3FD441F3E767}" type="presParOf" srcId="{3F0C1CA9-62E9-43D9-AC35-4F92A784C12E}" destId="{A3CAB59F-1A6D-4617-8039-6B8E9532723D}" srcOrd="1" destOrd="0" presId="urn:microsoft.com/office/officeart/2009/3/layout/HorizontalOrganizationChart"/>
    <dgm:cxn modelId="{F7875144-1C81-4D84-9619-A06ADE8921AD}" type="presParOf" srcId="{7B9A46E7-B8C8-4390-92A1-F177D3ED3D4D}" destId="{6E78CBC8-6478-4035-92DB-EB25F2D14D3A}" srcOrd="1" destOrd="0" presId="urn:microsoft.com/office/officeart/2009/3/layout/HorizontalOrganizationChart"/>
    <dgm:cxn modelId="{C041988D-69A3-472E-B13C-3D3C1C7670CE}" type="presParOf" srcId="{7B9A46E7-B8C8-4390-92A1-F177D3ED3D4D}" destId="{6BD3D050-9A23-44C7-BE39-8552384B48D5}" srcOrd="2" destOrd="0" presId="urn:microsoft.com/office/officeart/2009/3/layout/HorizontalOrganizationChart"/>
    <dgm:cxn modelId="{A7C2A1FE-FDFF-4F28-BA4E-95042E24BA21}" type="presParOf" srcId="{B1BDCDEB-5E6E-49FB-8B66-5F1275096D84}" destId="{B8E19F59-1490-49C7-B2B4-F4FEEF289AB6}" srcOrd="1" destOrd="0" presId="urn:microsoft.com/office/officeart/2009/3/layout/HorizontalOrganizationChart"/>
    <dgm:cxn modelId="{677D9D7C-D013-45B6-BC90-6328B08AD5DC}" type="presParOf" srcId="{B8E19F59-1490-49C7-B2B4-F4FEEF289AB6}" destId="{192D5FBB-0B5F-4093-9432-52D375D86158}" srcOrd="0" destOrd="0" presId="urn:microsoft.com/office/officeart/2009/3/layout/HorizontalOrganizationChart"/>
    <dgm:cxn modelId="{FC489ED4-B5A6-4775-96A6-335C88FB0008}" type="presParOf" srcId="{192D5FBB-0B5F-4093-9432-52D375D86158}" destId="{E687D245-73F2-4A3B-B438-1B35E41EA00B}" srcOrd="0" destOrd="0" presId="urn:microsoft.com/office/officeart/2009/3/layout/HorizontalOrganizationChart"/>
    <dgm:cxn modelId="{0194C848-3116-4A35-8010-26ED0E031863}" type="presParOf" srcId="{192D5FBB-0B5F-4093-9432-52D375D86158}" destId="{4F8530D5-F9FA-4582-8152-3A054BD97AF1}" srcOrd="1" destOrd="0" presId="urn:microsoft.com/office/officeart/2009/3/layout/HorizontalOrganizationChart"/>
    <dgm:cxn modelId="{3A19E1EB-7C20-4587-A9B4-6E509FC13295}" type="presParOf" srcId="{B8E19F59-1490-49C7-B2B4-F4FEEF289AB6}" destId="{BC122347-FAE7-44BC-AF81-A50A3039D9F2}" srcOrd="1" destOrd="0" presId="urn:microsoft.com/office/officeart/2009/3/layout/HorizontalOrganizationChart"/>
    <dgm:cxn modelId="{ABE05699-B623-4066-ACA4-5103B8599E30}" type="presParOf" srcId="{B8E19F59-1490-49C7-B2B4-F4FEEF289AB6}" destId="{DC76226A-0EE7-4661-BCFB-2F2B7A46050C}" srcOrd="2" destOrd="0" presId="urn:microsoft.com/office/officeart/2009/3/layout/HorizontalOrganizationChart"/>
    <dgm:cxn modelId="{509FFA7F-F4A6-41BF-9193-8426AE2374A8}" type="presParOf" srcId="{B1BDCDEB-5E6E-49FB-8B66-5F1275096D84}" destId="{F7D44394-1343-4A1D-9AD8-0818EE6A2FD2}" srcOrd="2" destOrd="0" presId="urn:microsoft.com/office/officeart/2009/3/layout/HorizontalOrganizationChart"/>
    <dgm:cxn modelId="{C49E68AC-FBFB-4B26-936F-DA92D8AA736E}" type="presParOf" srcId="{F7D44394-1343-4A1D-9AD8-0818EE6A2FD2}" destId="{C072699B-196C-4606-940D-ECC2459B1879}" srcOrd="0" destOrd="0" presId="urn:microsoft.com/office/officeart/2009/3/layout/HorizontalOrganizationChart"/>
    <dgm:cxn modelId="{9DCCC3DA-7438-4033-A4FB-CC6D1E409C50}" type="presParOf" srcId="{C072699B-196C-4606-940D-ECC2459B1879}" destId="{27069453-FF3B-4A21-9481-695C3F22B16D}" srcOrd="0" destOrd="0" presId="urn:microsoft.com/office/officeart/2009/3/layout/HorizontalOrganizationChart"/>
    <dgm:cxn modelId="{C9B1C071-1B49-4D2B-8F57-BBC173B2A030}" type="presParOf" srcId="{C072699B-196C-4606-940D-ECC2459B1879}" destId="{56210C43-1438-42E5-B07A-EA8137EC7AD6}" srcOrd="1" destOrd="0" presId="urn:microsoft.com/office/officeart/2009/3/layout/HorizontalOrganizationChart"/>
    <dgm:cxn modelId="{90CBC2F5-EC52-4E1E-87FB-DB17E28C3E78}" type="presParOf" srcId="{F7D44394-1343-4A1D-9AD8-0818EE6A2FD2}" destId="{72BE162C-0974-4E51-8B03-622221D17B9B}" srcOrd="1" destOrd="0" presId="urn:microsoft.com/office/officeart/2009/3/layout/HorizontalOrganizationChart"/>
    <dgm:cxn modelId="{0E908BF5-9A07-49F3-8AC6-9DFDDFA5C2BF}" type="presParOf" srcId="{F7D44394-1343-4A1D-9AD8-0818EE6A2FD2}" destId="{A6C4876D-6EA4-4683-B261-DF4EDBB31214}" srcOrd="2" destOrd="0" presId="urn:microsoft.com/office/officeart/2009/3/layout/HorizontalOrganizationChart"/>
    <dgm:cxn modelId="{B01DD6CD-0AAC-4DB7-83DE-F3FA7423D903}" type="presParOf" srcId="{B1BDCDEB-5E6E-49FB-8B66-5F1275096D84}" destId="{826C5EB1-CA84-402E-8DD4-73243428D010}" srcOrd="3" destOrd="0" presId="urn:microsoft.com/office/officeart/2009/3/layout/HorizontalOrganizationChart"/>
    <dgm:cxn modelId="{77ADBC0F-4B7E-44DA-B61B-E2E3B8A1C27F}" type="presParOf" srcId="{826C5EB1-CA84-402E-8DD4-73243428D010}" destId="{DAEC07A2-1B39-4D1B-B1FD-5924600C95FC}" srcOrd="0" destOrd="0" presId="urn:microsoft.com/office/officeart/2009/3/layout/HorizontalOrganizationChart"/>
    <dgm:cxn modelId="{E3F99049-41F0-40A2-93E8-6C97CA9DBFF7}" type="presParOf" srcId="{DAEC07A2-1B39-4D1B-B1FD-5924600C95FC}" destId="{2512948F-D4A3-458E-9D94-6E910EDE0F9C}" srcOrd="0" destOrd="0" presId="urn:microsoft.com/office/officeart/2009/3/layout/HorizontalOrganizationChart"/>
    <dgm:cxn modelId="{22205192-F59C-4CCB-96AA-F07669A0C42B}" type="presParOf" srcId="{DAEC07A2-1B39-4D1B-B1FD-5924600C95FC}" destId="{4EF01EA1-ACFD-4CA8-9827-54A8C1500F35}" srcOrd="1" destOrd="0" presId="urn:microsoft.com/office/officeart/2009/3/layout/HorizontalOrganizationChart"/>
    <dgm:cxn modelId="{3A2DABF3-9EAD-4F51-90B0-2B99734817C5}" type="presParOf" srcId="{826C5EB1-CA84-402E-8DD4-73243428D010}" destId="{106544DB-A034-42AF-8621-4403F339DB9F}" srcOrd="1" destOrd="0" presId="urn:microsoft.com/office/officeart/2009/3/layout/HorizontalOrganizationChart"/>
    <dgm:cxn modelId="{016456F5-DC11-4A21-9C30-D7A275396857}" type="presParOf" srcId="{106544DB-A034-42AF-8621-4403F339DB9F}" destId="{318E8838-D77A-448B-BAAE-0EF64922FCE3}" srcOrd="0" destOrd="0" presId="urn:microsoft.com/office/officeart/2009/3/layout/HorizontalOrganizationChart"/>
    <dgm:cxn modelId="{E89DBBC8-0736-4035-8C23-3D94000E5D1E}" type="presParOf" srcId="{106544DB-A034-42AF-8621-4403F339DB9F}" destId="{DB6E3701-562E-418D-B74D-2D89BA487CB1}" srcOrd="1" destOrd="0" presId="urn:microsoft.com/office/officeart/2009/3/layout/HorizontalOrganizationChart"/>
    <dgm:cxn modelId="{1DD9450F-6E3E-4DF3-B977-DCFA055BA8AF}" type="presParOf" srcId="{DB6E3701-562E-418D-B74D-2D89BA487CB1}" destId="{78A52F11-DAAF-4BC7-851F-571268BDB0F9}" srcOrd="0" destOrd="0" presId="urn:microsoft.com/office/officeart/2009/3/layout/HorizontalOrganizationChart"/>
    <dgm:cxn modelId="{4488D4F6-F333-415A-9C9B-BA86E19E934B}" type="presParOf" srcId="{78A52F11-DAAF-4BC7-851F-571268BDB0F9}" destId="{536B1AE5-7B8C-493B-A0F7-E4D2ECD79C1E}" srcOrd="0" destOrd="0" presId="urn:microsoft.com/office/officeart/2009/3/layout/HorizontalOrganizationChart"/>
    <dgm:cxn modelId="{9ED85378-9812-42F2-AA33-29B1BD67569C}" type="presParOf" srcId="{78A52F11-DAAF-4BC7-851F-571268BDB0F9}" destId="{FB56C296-EA2B-46D0-AF89-DF7C7A5604CB}" srcOrd="1" destOrd="0" presId="urn:microsoft.com/office/officeart/2009/3/layout/HorizontalOrganizationChart"/>
    <dgm:cxn modelId="{F2D92E0C-42F4-4028-B4B2-8F6DC091E12A}" type="presParOf" srcId="{DB6E3701-562E-418D-B74D-2D89BA487CB1}" destId="{8D95472A-2D7F-4158-883D-656D63E01229}" srcOrd="1" destOrd="0" presId="urn:microsoft.com/office/officeart/2009/3/layout/HorizontalOrganizationChart"/>
    <dgm:cxn modelId="{F0663FCC-C40B-4943-B3A7-5365F4CECD76}" type="presParOf" srcId="{DB6E3701-562E-418D-B74D-2D89BA487CB1}" destId="{402526B1-8B79-4798-A7AE-2D7346E18EAD}" srcOrd="2" destOrd="0" presId="urn:microsoft.com/office/officeart/2009/3/layout/HorizontalOrganizationChart"/>
    <dgm:cxn modelId="{B779A279-70FD-4387-A909-15959D3FD3F3}" type="presParOf" srcId="{106544DB-A034-42AF-8621-4403F339DB9F}" destId="{AF5C12BC-6B77-454B-8306-E9B30D04EE08}" srcOrd="2" destOrd="0" presId="urn:microsoft.com/office/officeart/2009/3/layout/HorizontalOrganizationChart"/>
    <dgm:cxn modelId="{51D42E87-5D28-41B4-A255-53586B840311}" type="presParOf" srcId="{106544DB-A034-42AF-8621-4403F339DB9F}" destId="{93A158CA-E898-4EEB-B9DD-92A641EC6E0F}" srcOrd="3" destOrd="0" presId="urn:microsoft.com/office/officeart/2009/3/layout/HorizontalOrganizationChart"/>
    <dgm:cxn modelId="{6CC27BB0-FC2A-48D4-8A48-8BCF307E388A}" type="presParOf" srcId="{93A158CA-E898-4EEB-B9DD-92A641EC6E0F}" destId="{3D73456D-DFDE-40AA-800D-2CF3FB565843}" srcOrd="0" destOrd="0" presId="urn:microsoft.com/office/officeart/2009/3/layout/HorizontalOrganizationChart"/>
    <dgm:cxn modelId="{2CC754C0-D242-4AD7-A9D3-83D942F141E4}" type="presParOf" srcId="{3D73456D-DFDE-40AA-800D-2CF3FB565843}" destId="{AECF83AC-7D5D-4B41-AE75-96B0AC2C4AA6}" srcOrd="0" destOrd="0" presId="urn:microsoft.com/office/officeart/2009/3/layout/HorizontalOrganizationChart"/>
    <dgm:cxn modelId="{4F4CDB13-9647-4FAC-9B51-1E85D16C2B3E}" type="presParOf" srcId="{3D73456D-DFDE-40AA-800D-2CF3FB565843}" destId="{AD56603C-1F06-4F10-ADAB-EE7A9DFACA85}" srcOrd="1" destOrd="0" presId="urn:microsoft.com/office/officeart/2009/3/layout/HorizontalOrganizationChart"/>
    <dgm:cxn modelId="{F59EF02E-0F99-44D2-B3C8-AD7609F74CD6}" type="presParOf" srcId="{93A158CA-E898-4EEB-B9DD-92A641EC6E0F}" destId="{73486C34-65A7-4702-8905-799A46197A5D}" srcOrd="1" destOrd="0" presId="urn:microsoft.com/office/officeart/2009/3/layout/HorizontalOrganizationChart"/>
    <dgm:cxn modelId="{F86F4F2E-2F0C-4C62-A81D-E35D6DB56F13}" type="presParOf" srcId="{93A158CA-E898-4EEB-B9DD-92A641EC6E0F}" destId="{2385D083-7A80-41F5-A47C-25E9BFDCF79B}" srcOrd="2" destOrd="0" presId="urn:microsoft.com/office/officeart/2009/3/layout/HorizontalOrganizationChart"/>
    <dgm:cxn modelId="{711C5F69-19A0-45AF-8EE6-F5DDF1B3907D}" type="presParOf" srcId="{106544DB-A034-42AF-8621-4403F339DB9F}" destId="{4EE874D2-0675-485E-9761-300D69ED0AAA}" srcOrd="4" destOrd="0" presId="urn:microsoft.com/office/officeart/2009/3/layout/HorizontalOrganizationChart"/>
    <dgm:cxn modelId="{73DE8FB1-42A7-47EA-8109-C0A625F19796}" type="presParOf" srcId="{106544DB-A034-42AF-8621-4403F339DB9F}" destId="{1CD799A4-5C68-4D09-A1CA-E120C3920D3B}" srcOrd="5" destOrd="0" presId="urn:microsoft.com/office/officeart/2009/3/layout/HorizontalOrganizationChart"/>
    <dgm:cxn modelId="{6FECC2C8-F186-41A4-AC3E-03CCA7C8586B}" type="presParOf" srcId="{1CD799A4-5C68-4D09-A1CA-E120C3920D3B}" destId="{300BD0C2-3CE0-468C-8DCF-F9A3AA04A5B0}" srcOrd="0" destOrd="0" presId="urn:microsoft.com/office/officeart/2009/3/layout/HorizontalOrganizationChart"/>
    <dgm:cxn modelId="{D410A523-5D18-45E7-9156-79BA775BBBF4}" type="presParOf" srcId="{300BD0C2-3CE0-468C-8DCF-F9A3AA04A5B0}" destId="{F7A13EA0-7829-4A93-9D61-82DB761E2707}" srcOrd="0" destOrd="0" presId="urn:microsoft.com/office/officeart/2009/3/layout/HorizontalOrganizationChart"/>
    <dgm:cxn modelId="{121D0754-68D5-4DE5-9058-C8F4C0B537A5}" type="presParOf" srcId="{300BD0C2-3CE0-468C-8DCF-F9A3AA04A5B0}" destId="{41E1E860-D329-48C6-8DEF-2A2077FFACEE}" srcOrd="1" destOrd="0" presId="urn:microsoft.com/office/officeart/2009/3/layout/HorizontalOrganizationChart"/>
    <dgm:cxn modelId="{209AB33F-F05E-4AA9-8AD0-A9CE7B2C3247}" type="presParOf" srcId="{1CD799A4-5C68-4D09-A1CA-E120C3920D3B}" destId="{92E0150C-0271-4CF5-A863-32DE79C86F00}" srcOrd="1" destOrd="0" presId="urn:microsoft.com/office/officeart/2009/3/layout/HorizontalOrganizationChart"/>
    <dgm:cxn modelId="{8DE39103-3B63-42B9-A7BB-E8E8270330F0}" type="presParOf" srcId="{1CD799A4-5C68-4D09-A1CA-E120C3920D3B}" destId="{4FA266E8-C5C2-41D2-AF66-DDE078E22806}" srcOrd="2" destOrd="0" presId="urn:microsoft.com/office/officeart/2009/3/layout/HorizontalOrganizationChart"/>
    <dgm:cxn modelId="{C5BCC9C8-12F9-47B1-9852-FE84284B3649}" type="presParOf" srcId="{826C5EB1-CA84-402E-8DD4-73243428D010}" destId="{20DF512F-8710-48D7-982E-0517E195FA4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3BABB-98D2-4934-B680-523105FB187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ED743D2-3D2E-446C-BA3B-AC3A3750F1A2}">
      <dgm:prSet/>
      <dgm:spPr/>
      <dgm:t>
        <a:bodyPr/>
        <a:lstStyle/>
        <a:p>
          <a:r>
            <a:rPr lang="en-US" u="sng">
              <a:solidFill>
                <a:schemeClr val="bg1"/>
              </a:solidFill>
            </a:rPr>
            <a:t>Object</a:t>
          </a:r>
          <a:r>
            <a:rPr lang="en-US">
              <a:solidFill>
                <a:schemeClr val="bg1"/>
              </a:solidFill>
            </a:rPr>
            <a:t> - It represents a single thing, such as a single process or a single service.</a:t>
          </a:r>
          <a:endParaRPr lang="en-US" dirty="0">
            <a:solidFill>
              <a:schemeClr val="bg1"/>
            </a:solidFill>
          </a:endParaRPr>
        </a:p>
      </dgm:t>
    </dgm:pt>
    <dgm:pt modelId="{DBD166DA-13D0-4CD9-82E2-584A816BFF60}" type="parTrans" cxnId="{79D878AB-38F8-42B6-93B5-D1984165B4D6}">
      <dgm:prSet/>
      <dgm:spPr/>
      <dgm:t>
        <a:bodyPr/>
        <a:lstStyle/>
        <a:p>
          <a:endParaRPr lang="en-US">
            <a:solidFill>
              <a:schemeClr val="bg1"/>
            </a:solidFill>
          </a:endParaRPr>
        </a:p>
      </dgm:t>
    </dgm:pt>
    <dgm:pt modelId="{087D99BA-A813-46A2-A78A-35010FC669B5}" type="sibTrans" cxnId="{79D878AB-38F8-42B6-93B5-D1984165B4D6}">
      <dgm:prSet/>
      <dgm:spPr/>
      <dgm:t>
        <a:bodyPr/>
        <a:lstStyle/>
        <a:p>
          <a:endParaRPr lang="en-US">
            <a:solidFill>
              <a:schemeClr val="bg1"/>
            </a:solidFill>
          </a:endParaRPr>
        </a:p>
      </dgm:t>
    </dgm:pt>
    <dgm:pt modelId="{E02D8057-116F-4D3D-889D-87B317DA5881}">
      <dgm:prSet/>
      <dgm:spPr/>
      <dgm:t>
        <a:bodyPr/>
        <a:lstStyle/>
        <a:p>
          <a:r>
            <a:rPr lang="en-US" u="sng">
              <a:solidFill>
                <a:schemeClr val="bg1"/>
              </a:solidFill>
            </a:rPr>
            <a:t>Property</a:t>
          </a:r>
          <a:r>
            <a:rPr lang="en-US">
              <a:solidFill>
                <a:schemeClr val="bg1"/>
              </a:solidFill>
            </a:rPr>
            <a:t> - It represents one piece of information about an object, such as a process name, process ID, or service status.</a:t>
          </a:r>
          <a:endParaRPr lang="en-US" dirty="0">
            <a:solidFill>
              <a:schemeClr val="bg1"/>
            </a:solidFill>
          </a:endParaRPr>
        </a:p>
      </dgm:t>
    </dgm:pt>
    <dgm:pt modelId="{54432084-7612-4BF9-BDB2-A20FB0362FC7}" type="parTrans" cxnId="{340DF3BA-E2EC-4D90-8580-3C0E4FF87A83}">
      <dgm:prSet/>
      <dgm:spPr/>
      <dgm:t>
        <a:bodyPr/>
        <a:lstStyle/>
        <a:p>
          <a:endParaRPr lang="en-US">
            <a:solidFill>
              <a:schemeClr val="bg1"/>
            </a:solidFill>
          </a:endParaRPr>
        </a:p>
      </dgm:t>
    </dgm:pt>
    <dgm:pt modelId="{ECBDF41F-4C63-4B45-9427-1203297E0082}" type="sibTrans" cxnId="{340DF3BA-E2EC-4D90-8580-3C0E4FF87A83}">
      <dgm:prSet/>
      <dgm:spPr/>
      <dgm:t>
        <a:bodyPr/>
        <a:lstStyle/>
        <a:p>
          <a:endParaRPr lang="en-US">
            <a:solidFill>
              <a:schemeClr val="bg1"/>
            </a:solidFill>
          </a:endParaRPr>
        </a:p>
      </dgm:t>
    </dgm:pt>
    <dgm:pt modelId="{CC2AFC65-E685-46BE-BF02-1926F99ADDFB}">
      <dgm:prSet/>
      <dgm:spPr/>
      <dgm:t>
        <a:bodyPr/>
        <a:lstStyle/>
        <a:p>
          <a:r>
            <a:rPr lang="en-US" u="sng">
              <a:solidFill>
                <a:schemeClr val="bg1"/>
              </a:solidFill>
            </a:rPr>
            <a:t>Method</a:t>
          </a:r>
          <a:r>
            <a:rPr lang="en-US">
              <a:solidFill>
                <a:schemeClr val="bg1"/>
              </a:solidFill>
            </a:rPr>
            <a:t> - A method is related to a single object and makes that object do something - for example, killing a process or starting a service.</a:t>
          </a:r>
          <a:endParaRPr lang="en-US" dirty="0">
            <a:solidFill>
              <a:schemeClr val="bg1"/>
            </a:solidFill>
          </a:endParaRPr>
        </a:p>
      </dgm:t>
    </dgm:pt>
    <dgm:pt modelId="{2408DCC4-D94E-4FAB-AC9C-646ACF094E96}" type="parTrans" cxnId="{A7D469DF-3524-4DF9-93D0-0B7124EE24F2}">
      <dgm:prSet/>
      <dgm:spPr/>
      <dgm:t>
        <a:bodyPr/>
        <a:lstStyle/>
        <a:p>
          <a:endParaRPr lang="en-US">
            <a:solidFill>
              <a:schemeClr val="bg1"/>
            </a:solidFill>
          </a:endParaRPr>
        </a:p>
      </dgm:t>
    </dgm:pt>
    <dgm:pt modelId="{EBDF3524-8284-4D14-8E0C-E6E44EC15F10}" type="sibTrans" cxnId="{A7D469DF-3524-4DF9-93D0-0B7124EE24F2}">
      <dgm:prSet/>
      <dgm:spPr/>
      <dgm:t>
        <a:bodyPr/>
        <a:lstStyle/>
        <a:p>
          <a:endParaRPr lang="en-US">
            <a:solidFill>
              <a:schemeClr val="bg1"/>
            </a:solidFill>
          </a:endParaRPr>
        </a:p>
      </dgm:t>
    </dgm:pt>
    <dgm:pt modelId="{01BC73A8-E8DF-419A-9656-DD57F2FFA2A3}">
      <dgm:prSet/>
      <dgm:spPr/>
      <dgm:t>
        <a:bodyPr/>
        <a:lstStyle/>
        <a:p>
          <a:r>
            <a:rPr lang="en-US" u="sng">
              <a:solidFill>
                <a:schemeClr val="bg1"/>
              </a:solidFill>
            </a:rPr>
            <a:t>Collection</a:t>
          </a:r>
          <a:r>
            <a:rPr lang="en-US">
              <a:solidFill>
                <a:schemeClr val="bg1"/>
              </a:solidFill>
            </a:rPr>
            <a:t> - This is the entire set of objects</a:t>
          </a:r>
          <a:endParaRPr lang="en-US" dirty="0">
            <a:solidFill>
              <a:schemeClr val="bg1"/>
            </a:solidFill>
          </a:endParaRPr>
        </a:p>
      </dgm:t>
    </dgm:pt>
    <dgm:pt modelId="{96524D4C-6452-48DE-A41F-D007F1C4E8EC}" type="parTrans" cxnId="{6848A661-5EC4-4602-8F65-1778C5F595F9}">
      <dgm:prSet/>
      <dgm:spPr/>
      <dgm:t>
        <a:bodyPr/>
        <a:lstStyle/>
        <a:p>
          <a:endParaRPr lang="en-US">
            <a:solidFill>
              <a:schemeClr val="bg1"/>
            </a:solidFill>
          </a:endParaRPr>
        </a:p>
      </dgm:t>
    </dgm:pt>
    <dgm:pt modelId="{DD780DCE-0BFC-4ABB-9384-3BC1AC457C2E}" type="sibTrans" cxnId="{6848A661-5EC4-4602-8F65-1778C5F595F9}">
      <dgm:prSet/>
      <dgm:spPr/>
      <dgm:t>
        <a:bodyPr/>
        <a:lstStyle/>
        <a:p>
          <a:endParaRPr lang="en-US">
            <a:solidFill>
              <a:schemeClr val="bg1"/>
            </a:solidFill>
          </a:endParaRPr>
        </a:p>
      </dgm:t>
    </dgm:pt>
    <dgm:pt modelId="{E4EC8795-3CA4-441C-B982-5F1120651389}" type="pres">
      <dgm:prSet presAssocID="{1AA3BABB-98D2-4934-B680-523105FB187B}" presName="linear" presStyleCnt="0">
        <dgm:presLayoutVars>
          <dgm:animLvl val="lvl"/>
          <dgm:resizeHandles val="exact"/>
        </dgm:presLayoutVars>
      </dgm:prSet>
      <dgm:spPr/>
    </dgm:pt>
    <dgm:pt modelId="{7B3768A0-9A1B-4C3B-AC04-553999B610D8}" type="pres">
      <dgm:prSet presAssocID="{CED743D2-3D2E-446C-BA3B-AC3A3750F1A2}" presName="parentText" presStyleLbl="node1" presStyleIdx="0" presStyleCnt="4">
        <dgm:presLayoutVars>
          <dgm:chMax val="0"/>
          <dgm:bulletEnabled val="1"/>
        </dgm:presLayoutVars>
      </dgm:prSet>
      <dgm:spPr/>
    </dgm:pt>
    <dgm:pt modelId="{63F99266-455D-4C3D-8D28-02C4ADC5F8E8}" type="pres">
      <dgm:prSet presAssocID="{087D99BA-A813-46A2-A78A-35010FC669B5}" presName="spacer" presStyleCnt="0"/>
      <dgm:spPr/>
    </dgm:pt>
    <dgm:pt modelId="{CE870665-2E02-4DC3-B1AE-4B7890096DA8}" type="pres">
      <dgm:prSet presAssocID="{E02D8057-116F-4D3D-889D-87B317DA5881}" presName="parentText" presStyleLbl="node1" presStyleIdx="1" presStyleCnt="4">
        <dgm:presLayoutVars>
          <dgm:chMax val="0"/>
          <dgm:bulletEnabled val="1"/>
        </dgm:presLayoutVars>
      </dgm:prSet>
      <dgm:spPr/>
    </dgm:pt>
    <dgm:pt modelId="{0A16474E-58D6-4725-94B4-1338E271A102}" type="pres">
      <dgm:prSet presAssocID="{ECBDF41F-4C63-4B45-9427-1203297E0082}" presName="spacer" presStyleCnt="0"/>
      <dgm:spPr/>
    </dgm:pt>
    <dgm:pt modelId="{1313F39E-DC12-4C25-A2DB-C8F5CEEBB26E}" type="pres">
      <dgm:prSet presAssocID="{CC2AFC65-E685-46BE-BF02-1926F99ADDFB}" presName="parentText" presStyleLbl="node1" presStyleIdx="2" presStyleCnt="4">
        <dgm:presLayoutVars>
          <dgm:chMax val="0"/>
          <dgm:bulletEnabled val="1"/>
        </dgm:presLayoutVars>
      </dgm:prSet>
      <dgm:spPr/>
    </dgm:pt>
    <dgm:pt modelId="{46EB5F45-B1FB-4C03-92C8-5467FAA9EF3B}" type="pres">
      <dgm:prSet presAssocID="{EBDF3524-8284-4D14-8E0C-E6E44EC15F10}" presName="spacer" presStyleCnt="0"/>
      <dgm:spPr/>
    </dgm:pt>
    <dgm:pt modelId="{FE65C73D-3591-4D60-AB62-32CFD429C038}" type="pres">
      <dgm:prSet presAssocID="{01BC73A8-E8DF-419A-9656-DD57F2FFA2A3}" presName="parentText" presStyleLbl="node1" presStyleIdx="3" presStyleCnt="4">
        <dgm:presLayoutVars>
          <dgm:chMax val="0"/>
          <dgm:bulletEnabled val="1"/>
        </dgm:presLayoutVars>
      </dgm:prSet>
      <dgm:spPr/>
    </dgm:pt>
  </dgm:ptLst>
  <dgm:cxnLst>
    <dgm:cxn modelId="{BDEF1B31-D2F2-4F56-B75B-95109610F6F5}" type="presOf" srcId="{CED743D2-3D2E-446C-BA3B-AC3A3750F1A2}" destId="{7B3768A0-9A1B-4C3B-AC04-553999B610D8}" srcOrd="0" destOrd="0" presId="urn:microsoft.com/office/officeart/2005/8/layout/vList2"/>
    <dgm:cxn modelId="{42484761-BE42-4B85-BEB8-6D74106CC135}" type="presOf" srcId="{CC2AFC65-E685-46BE-BF02-1926F99ADDFB}" destId="{1313F39E-DC12-4C25-A2DB-C8F5CEEBB26E}" srcOrd="0" destOrd="0" presId="urn:microsoft.com/office/officeart/2005/8/layout/vList2"/>
    <dgm:cxn modelId="{6848A661-5EC4-4602-8F65-1778C5F595F9}" srcId="{1AA3BABB-98D2-4934-B680-523105FB187B}" destId="{01BC73A8-E8DF-419A-9656-DD57F2FFA2A3}" srcOrd="3" destOrd="0" parTransId="{96524D4C-6452-48DE-A41F-D007F1C4E8EC}" sibTransId="{DD780DCE-0BFC-4ABB-9384-3BC1AC457C2E}"/>
    <dgm:cxn modelId="{4B6C1EAA-8946-4FBF-A7D3-EF6690DD1F7F}" type="presOf" srcId="{01BC73A8-E8DF-419A-9656-DD57F2FFA2A3}" destId="{FE65C73D-3591-4D60-AB62-32CFD429C038}" srcOrd="0" destOrd="0" presId="urn:microsoft.com/office/officeart/2005/8/layout/vList2"/>
    <dgm:cxn modelId="{79D878AB-38F8-42B6-93B5-D1984165B4D6}" srcId="{1AA3BABB-98D2-4934-B680-523105FB187B}" destId="{CED743D2-3D2E-446C-BA3B-AC3A3750F1A2}" srcOrd="0" destOrd="0" parTransId="{DBD166DA-13D0-4CD9-82E2-584A816BFF60}" sibTransId="{087D99BA-A813-46A2-A78A-35010FC669B5}"/>
    <dgm:cxn modelId="{340DF3BA-E2EC-4D90-8580-3C0E4FF87A83}" srcId="{1AA3BABB-98D2-4934-B680-523105FB187B}" destId="{E02D8057-116F-4D3D-889D-87B317DA5881}" srcOrd="1" destOrd="0" parTransId="{54432084-7612-4BF9-BDB2-A20FB0362FC7}" sibTransId="{ECBDF41F-4C63-4B45-9427-1203297E0082}"/>
    <dgm:cxn modelId="{0BA67CBE-46CF-459F-B881-314B7501B1DD}" type="presOf" srcId="{1AA3BABB-98D2-4934-B680-523105FB187B}" destId="{E4EC8795-3CA4-441C-B982-5F1120651389}" srcOrd="0" destOrd="0" presId="urn:microsoft.com/office/officeart/2005/8/layout/vList2"/>
    <dgm:cxn modelId="{A7D469DF-3524-4DF9-93D0-0B7124EE24F2}" srcId="{1AA3BABB-98D2-4934-B680-523105FB187B}" destId="{CC2AFC65-E685-46BE-BF02-1926F99ADDFB}" srcOrd="2" destOrd="0" parTransId="{2408DCC4-D94E-4FAB-AC9C-646ACF094E96}" sibTransId="{EBDF3524-8284-4D14-8E0C-E6E44EC15F10}"/>
    <dgm:cxn modelId="{03724EE9-0B5E-4F09-8EF9-B7C3DBCB8F52}" type="presOf" srcId="{E02D8057-116F-4D3D-889D-87B317DA5881}" destId="{CE870665-2E02-4DC3-B1AE-4B7890096DA8}" srcOrd="0" destOrd="0" presId="urn:microsoft.com/office/officeart/2005/8/layout/vList2"/>
    <dgm:cxn modelId="{1D037F41-9F34-46CF-B5D9-9954D83E0FB3}" type="presParOf" srcId="{E4EC8795-3CA4-441C-B982-5F1120651389}" destId="{7B3768A0-9A1B-4C3B-AC04-553999B610D8}" srcOrd="0" destOrd="0" presId="urn:microsoft.com/office/officeart/2005/8/layout/vList2"/>
    <dgm:cxn modelId="{520EEEC1-F03F-4EF5-89AF-B04CF5BE0E1C}" type="presParOf" srcId="{E4EC8795-3CA4-441C-B982-5F1120651389}" destId="{63F99266-455D-4C3D-8D28-02C4ADC5F8E8}" srcOrd="1" destOrd="0" presId="urn:microsoft.com/office/officeart/2005/8/layout/vList2"/>
    <dgm:cxn modelId="{FB599640-1071-4566-BC7C-7902EF4B12E0}" type="presParOf" srcId="{E4EC8795-3CA4-441C-B982-5F1120651389}" destId="{CE870665-2E02-4DC3-B1AE-4B7890096DA8}" srcOrd="2" destOrd="0" presId="urn:microsoft.com/office/officeart/2005/8/layout/vList2"/>
    <dgm:cxn modelId="{799276A3-C757-4D3D-850A-E7F373F0B7C8}" type="presParOf" srcId="{E4EC8795-3CA4-441C-B982-5F1120651389}" destId="{0A16474E-58D6-4725-94B4-1338E271A102}" srcOrd="3" destOrd="0" presId="urn:microsoft.com/office/officeart/2005/8/layout/vList2"/>
    <dgm:cxn modelId="{9BDA59E3-5468-4847-87B5-710F352A94BA}" type="presParOf" srcId="{E4EC8795-3CA4-441C-B982-5F1120651389}" destId="{1313F39E-DC12-4C25-A2DB-C8F5CEEBB26E}" srcOrd="4" destOrd="0" presId="urn:microsoft.com/office/officeart/2005/8/layout/vList2"/>
    <dgm:cxn modelId="{D6D0A685-71FC-4D9C-93F5-9207D28188DB}" type="presParOf" srcId="{E4EC8795-3CA4-441C-B982-5F1120651389}" destId="{46EB5F45-B1FB-4C03-92C8-5467FAA9EF3B}" srcOrd="5" destOrd="0" presId="urn:microsoft.com/office/officeart/2005/8/layout/vList2"/>
    <dgm:cxn modelId="{CA4C6FB9-088D-45AC-8DAB-F702672E6FB1}" type="presParOf" srcId="{E4EC8795-3CA4-441C-B982-5F1120651389}" destId="{FE65C73D-3591-4D60-AB62-32CFD429C038}"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0DB7E-141E-431A-B4B8-11F6E354E407}"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BCD81E7-10B5-45DE-B58F-7A5AB49E52F7}">
      <dgm:prSet/>
      <dgm:spPr/>
      <dgm:t>
        <a:bodyPr/>
        <a:lstStyle/>
        <a:p>
          <a:r>
            <a:rPr lang="en-US"/>
            <a:t>Single quotes are a literal string; variable will not expand</a:t>
          </a:r>
        </a:p>
      </dgm:t>
    </dgm:pt>
    <dgm:pt modelId="{38DB65AE-0BFC-4381-92D4-69FF57BCA9E8}" type="parTrans" cxnId="{DA6C56FC-2300-41EF-A724-D4D35DF54865}">
      <dgm:prSet/>
      <dgm:spPr/>
      <dgm:t>
        <a:bodyPr/>
        <a:lstStyle/>
        <a:p>
          <a:endParaRPr lang="en-US"/>
        </a:p>
      </dgm:t>
    </dgm:pt>
    <dgm:pt modelId="{BA16375C-40F8-425D-9CB3-7BEB9D7FA94B}" type="sibTrans" cxnId="{DA6C56FC-2300-41EF-A724-D4D35DF54865}">
      <dgm:prSet/>
      <dgm:spPr/>
      <dgm:t>
        <a:bodyPr/>
        <a:lstStyle/>
        <a:p>
          <a:endParaRPr lang="en-US"/>
        </a:p>
      </dgm:t>
    </dgm:pt>
    <dgm:pt modelId="{144D7A55-F33E-496E-A1F9-AD892A6868B5}">
      <dgm:prSet/>
      <dgm:spPr/>
      <dgm:t>
        <a:bodyPr/>
        <a:lstStyle/>
        <a:p>
          <a:r>
            <a:rPr lang="en-US"/>
            <a:t>Double quotes will execute variables and commands</a:t>
          </a:r>
        </a:p>
      </dgm:t>
    </dgm:pt>
    <dgm:pt modelId="{5ACC0A2B-68E8-4181-856A-0D2FBF029479}" type="parTrans" cxnId="{CFEB85A5-D403-42B9-9292-83E41E5A0546}">
      <dgm:prSet/>
      <dgm:spPr/>
      <dgm:t>
        <a:bodyPr/>
        <a:lstStyle/>
        <a:p>
          <a:endParaRPr lang="en-US"/>
        </a:p>
      </dgm:t>
    </dgm:pt>
    <dgm:pt modelId="{46C4DE6D-DC28-4C57-A339-387FAACF7532}" type="sibTrans" cxnId="{CFEB85A5-D403-42B9-9292-83E41E5A0546}">
      <dgm:prSet/>
      <dgm:spPr/>
      <dgm:t>
        <a:bodyPr/>
        <a:lstStyle/>
        <a:p>
          <a:endParaRPr lang="en-US"/>
        </a:p>
      </dgm:t>
    </dgm:pt>
    <dgm:pt modelId="{BF0EE7A9-CB95-4FED-85D2-47D351FCA3B0}">
      <dgm:prSet/>
      <dgm:spPr/>
      <dgm:t>
        <a:bodyPr/>
        <a:lstStyle/>
        <a:p>
          <a:r>
            <a:rPr lang="en-US"/>
            <a:t>`(backtick) escapes the variable expansion and command execution</a:t>
          </a:r>
        </a:p>
      </dgm:t>
    </dgm:pt>
    <dgm:pt modelId="{1228020E-6B77-4FCB-A3C9-BC4CF7E440B9}" type="parTrans" cxnId="{461D32BA-877A-4773-9784-BAC3886DCA3C}">
      <dgm:prSet/>
      <dgm:spPr/>
      <dgm:t>
        <a:bodyPr/>
        <a:lstStyle/>
        <a:p>
          <a:endParaRPr lang="en-US"/>
        </a:p>
      </dgm:t>
    </dgm:pt>
    <dgm:pt modelId="{4B2C7358-81BA-49FF-92DD-0B0E1E7BBE08}" type="sibTrans" cxnId="{461D32BA-877A-4773-9784-BAC3886DCA3C}">
      <dgm:prSet/>
      <dgm:spPr/>
      <dgm:t>
        <a:bodyPr/>
        <a:lstStyle/>
        <a:p>
          <a:endParaRPr lang="en-US"/>
        </a:p>
      </dgm:t>
    </dgm:pt>
    <dgm:pt modelId="{63C3B6BC-9906-4332-A7B0-88D46689AB24}">
      <dgm:prSet/>
      <dgm:spPr/>
      <dgm:t>
        <a:bodyPr/>
        <a:lstStyle/>
        <a:p>
          <a:r>
            <a:rPr lang="en-US"/>
            <a:t>`n is a newline</a:t>
          </a:r>
        </a:p>
      </dgm:t>
    </dgm:pt>
    <dgm:pt modelId="{90BC7488-A5F4-4D48-A8B6-AABFE1A51D99}" type="parTrans" cxnId="{D0B1F614-3305-4642-A17E-6427B68735DB}">
      <dgm:prSet/>
      <dgm:spPr/>
      <dgm:t>
        <a:bodyPr/>
        <a:lstStyle/>
        <a:p>
          <a:endParaRPr lang="en-US"/>
        </a:p>
      </dgm:t>
    </dgm:pt>
    <dgm:pt modelId="{41AF70E7-8315-47C0-9F38-DF1E29BB2DB3}" type="sibTrans" cxnId="{D0B1F614-3305-4642-A17E-6427B68735DB}">
      <dgm:prSet/>
      <dgm:spPr/>
      <dgm:t>
        <a:bodyPr/>
        <a:lstStyle/>
        <a:p>
          <a:endParaRPr lang="en-US"/>
        </a:p>
      </dgm:t>
    </dgm:pt>
    <dgm:pt modelId="{B5B4A3ED-E227-4B17-996D-4720706C19E8}">
      <dgm:prSet/>
      <dgm:spPr/>
      <dgm:t>
        <a:bodyPr/>
        <a:lstStyle/>
        <a:p>
          <a:r>
            <a:rPr lang="en-US"/>
            <a:t>Access by index number</a:t>
          </a:r>
        </a:p>
      </dgm:t>
    </dgm:pt>
    <dgm:pt modelId="{AF7E6A52-0839-49D7-B800-1F03A28777BF}" type="parTrans" cxnId="{04744243-0C20-4B03-9536-A26EA70454C9}">
      <dgm:prSet/>
      <dgm:spPr/>
      <dgm:t>
        <a:bodyPr/>
        <a:lstStyle/>
        <a:p>
          <a:endParaRPr lang="en-US"/>
        </a:p>
      </dgm:t>
    </dgm:pt>
    <dgm:pt modelId="{E23BCC18-A501-4BF1-A1D0-932E71687F5F}" type="sibTrans" cxnId="{04744243-0C20-4B03-9536-A26EA70454C9}">
      <dgm:prSet/>
      <dgm:spPr/>
      <dgm:t>
        <a:bodyPr/>
        <a:lstStyle/>
        <a:p>
          <a:endParaRPr lang="en-US"/>
        </a:p>
      </dgm:t>
    </dgm:pt>
    <dgm:pt modelId="{5A39D651-908D-4527-93C0-0BB211DD5727}" type="pres">
      <dgm:prSet presAssocID="{EAC0DB7E-141E-431A-B4B8-11F6E354E407}" presName="diagram" presStyleCnt="0">
        <dgm:presLayoutVars>
          <dgm:dir/>
          <dgm:resizeHandles val="exact"/>
        </dgm:presLayoutVars>
      </dgm:prSet>
      <dgm:spPr/>
    </dgm:pt>
    <dgm:pt modelId="{5CE213BA-4B4D-4DB2-B365-4B43909EF212}" type="pres">
      <dgm:prSet presAssocID="{EBCD81E7-10B5-45DE-B58F-7A5AB49E52F7}" presName="node" presStyleLbl="node1" presStyleIdx="0" presStyleCnt="5">
        <dgm:presLayoutVars>
          <dgm:bulletEnabled val="1"/>
        </dgm:presLayoutVars>
      </dgm:prSet>
      <dgm:spPr/>
    </dgm:pt>
    <dgm:pt modelId="{81FC0430-258A-4FA1-B1DA-204EE90FC1C4}" type="pres">
      <dgm:prSet presAssocID="{BA16375C-40F8-425D-9CB3-7BEB9D7FA94B}" presName="sibTrans" presStyleCnt="0"/>
      <dgm:spPr/>
    </dgm:pt>
    <dgm:pt modelId="{C704A26E-BE83-4D27-90A9-B76FDD7A7A70}" type="pres">
      <dgm:prSet presAssocID="{144D7A55-F33E-496E-A1F9-AD892A6868B5}" presName="node" presStyleLbl="node1" presStyleIdx="1" presStyleCnt="5">
        <dgm:presLayoutVars>
          <dgm:bulletEnabled val="1"/>
        </dgm:presLayoutVars>
      </dgm:prSet>
      <dgm:spPr/>
    </dgm:pt>
    <dgm:pt modelId="{18FB3F20-EC39-45D4-A4E1-1A94FBEFFE81}" type="pres">
      <dgm:prSet presAssocID="{46C4DE6D-DC28-4C57-A339-387FAACF7532}" presName="sibTrans" presStyleCnt="0"/>
      <dgm:spPr/>
    </dgm:pt>
    <dgm:pt modelId="{00EBF8AE-F6F1-4F16-AF37-0EB9CA360AAF}" type="pres">
      <dgm:prSet presAssocID="{BF0EE7A9-CB95-4FED-85D2-47D351FCA3B0}" presName="node" presStyleLbl="node1" presStyleIdx="2" presStyleCnt="5">
        <dgm:presLayoutVars>
          <dgm:bulletEnabled val="1"/>
        </dgm:presLayoutVars>
      </dgm:prSet>
      <dgm:spPr/>
    </dgm:pt>
    <dgm:pt modelId="{2961118D-4E74-4313-A9F8-52B6A6D2B2F6}" type="pres">
      <dgm:prSet presAssocID="{4B2C7358-81BA-49FF-92DD-0B0E1E7BBE08}" presName="sibTrans" presStyleCnt="0"/>
      <dgm:spPr/>
    </dgm:pt>
    <dgm:pt modelId="{51EF9D3C-08CB-4564-A4FF-2C15BC8E6ED0}" type="pres">
      <dgm:prSet presAssocID="{63C3B6BC-9906-4332-A7B0-88D46689AB24}" presName="node" presStyleLbl="node1" presStyleIdx="3" presStyleCnt="5">
        <dgm:presLayoutVars>
          <dgm:bulletEnabled val="1"/>
        </dgm:presLayoutVars>
      </dgm:prSet>
      <dgm:spPr/>
    </dgm:pt>
    <dgm:pt modelId="{DA145C9B-EEB5-4405-B3D8-D336E1D50F71}" type="pres">
      <dgm:prSet presAssocID="{41AF70E7-8315-47C0-9F38-DF1E29BB2DB3}" presName="sibTrans" presStyleCnt="0"/>
      <dgm:spPr/>
    </dgm:pt>
    <dgm:pt modelId="{977DFC90-9663-444C-A203-8F0984C1AF35}" type="pres">
      <dgm:prSet presAssocID="{B5B4A3ED-E227-4B17-996D-4720706C19E8}" presName="node" presStyleLbl="node1" presStyleIdx="4" presStyleCnt="5">
        <dgm:presLayoutVars>
          <dgm:bulletEnabled val="1"/>
        </dgm:presLayoutVars>
      </dgm:prSet>
      <dgm:spPr/>
    </dgm:pt>
  </dgm:ptLst>
  <dgm:cxnLst>
    <dgm:cxn modelId="{D0B1F614-3305-4642-A17E-6427B68735DB}" srcId="{EAC0DB7E-141E-431A-B4B8-11F6E354E407}" destId="{63C3B6BC-9906-4332-A7B0-88D46689AB24}" srcOrd="3" destOrd="0" parTransId="{90BC7488-A5F4-4D48-A8B6-AABFE1A51D99}" sibTransId="{41AF70E7-8315-47C0-9F38-DF1E29BB2DB3}"/>
    <dgm:cxn modelId="{1BA69F23-C687-494C-A82F-6B2CB6E8EC9C}" type="presOf" srcId="{B5B4A3ED-E227-4B17-996D-4720706C19E8}" destId="{977DFC90-9663-444C-A203-8F0984C1AF35}" srcOrd="0" destOrd="0" presId="urn:microsoft.com/office/officeart/2005/8/layout/default"/>
    <dgm:cxn modelId="{CCA0B126-8FF6-4972-B9CD-0891BBC1A37E}" type="presOf" srcId="{EBCD81E7-10B5-45DE-B58F-7A5AB49E52F7}" destId="{5CE213BA-4B4D-4DB2-B365-4B43909EF212}" srcOrd="0" destOrd="0" presId="urn:microsoft.com/office/officeart/2005/8/layout/default"/>
    <dgm:cxn modelId="{1AD69835-4B61-420C-B4D7-7054E33EA6E6}" type="presOf" srcId="{EAC0DB7E-141E-431A-B4B8-11F6E354E407}" destId="{5A39D651-908D-4527-93C0-0BB211DD5727}" srcOrd="0" destOrd="0" presId="urn:microsoft.com/office/officeart/2005/8/layout/default"/>
    <dgm:cxn modelId="{882C0343-9A7F-4B4F-B83D-02BB4954CAD9}" type="presOf" srcId="{BF0EE7A9-CB95-4FED-85D2-47D351FCA3B0}" destId="{00EBF8AE-F6F1-4F16-AF37-0EB9CA360AAF}" srcOrd="0" destOrd="0" presId="urn:microsoft.com/office/officeart/2005/8/layout/default"/>
    <dgm:cxn modelId="{04744243-0C20-4B03-9536-A26EA70454C9}" srcId="{EAC0DB7E-141E-431A-B4B8-11F6E354E407}" destId="{B5B4A3ED-E227-4B17-996D-4720706C19E8}" srcOrd="4" destOrd="0" parTransId="{AF7E6A52-0839-49D7-B800-1F03A28777BF}" sibTransId="{E23BCC18-A501-4BF1-A1D0-932E71687F5F}"/>
    <dgm:cxn modelId="{CFEB85A5-D403-42B9-9292-83E41E5A0546}" srcId="{EAC0DB7E-141E-431A-B4B8-11F6E354E407}" destId="{144D7A55-F33E-496E-A1F9-AD892A6868B5}" srcOrd="1" destOrd="0" parTransId="{5ACC0A2B-68E8-4181-856A-0D2FBF029479}" sibTransId="{46C4DE6D-DC28-4C57-A339-387FAACF7532}"/>
    <dgm:cxn modelId="{461D32BA-877A-4773-9784-BAC3886DCA3C}" srcId="{EAC0DB7E-141E-431A-B4B8-11F6E354E407}" destId="{BF0EE7A9-CB95-4FED-85D2-47D351FCA3B0}" srcOrd="2" destOrd="0" parTransId="{1228020E-6B77-4FCB-A3C9-BC4CF7E440B9}" sibTransId="{4B2C7358-81BA-49FF-92DD-0B0E1E7BBE08}"/>
    <dgm:cxn modelId="{74834BD4-89F3-40E5-ABFD-6AC613E766DC}" type="presOf" srcId="{63C3B6BC-9906-4332-A7B0-88D46689AB24}" destId="{51EF9D3C-08CB-4564-A4FF-2C15BC8E6ED0}" srcOrd="0" destOrd="0" presId="urn:microsoft.com/office/officeart/2005/8/layout/default"/>
    <dgm:cxn modelId="{3D2DB9DC-7B9C-4850-9E64-FF843F536984}" type="presOf" srcId="{144D7A55-F33E-496E-A1F9-AD892A6868B5}" destId="{C704A26E-BE83-4D27-90A9-B76FDD7A7A70}" srcOrd="0" destOrd="0" presId="urn:microsoft.com/office/officeart/2005/8/layout/default"/>
    <dgm:cxn modelId="{DA6C56FC-2300-41EF-A724-D4D35DF54865}" srcId="{EAC0DB7E-141E-431A-B4B8-11F6E354E407}" destId="{EBCD81E7-10B5-45DE-B58F-7A5AB49E52F7}" srcOrd="0" destOrd="0" parTransId="{38DB65AE-0BFC-4381-92D4-69FF57BCA9E8}" sibTransId="{BA16375C-40F8-425D-9CB3-7BEB9D7FA94B}"/>
    <dgm:cxn modelId="{8A2861CA-AA7F-46F5-AE96-24D7EAF81987}" type="presParOf" srcId="{5A39D651-908D-4527-93C0-0BB211DD5727}" destId="{5CE213BA-4B4D-4DB2-B365-4B43909EF212}" srcOrd="0" destOrd="0" presId="urn:microsoft.com/office/officeart/2005/8/layout/default"/>
    <dgm:cxn modelId="{EA8A6A63-57AF-463D-93F3-98817FBF3688}" type="presParOf" srcId="{5A39D651-908D-4527-93C0-0BB211DD5727}" destId="{81FC0430-258A-4FA1-B1DA-204EE90FC1C4}" srcOrd="1" destOrd="0" presId="urn:microsoft.com/office/officeart/2005/8/layout/default"/>
    <dgm:cxn modelId="{43EA038B-0D7E-4700-84AE-213AECE0184C}" type="presParOf" srcId="{5A39D651-908D-4527-93C0-0BB211DD5727}" destId="{C704A26E-BE83-4D27-90A9-B76FDD7A7A70}" srcOrd="2" destOrd="0" presId="urn:microsoft.com/office/officeart/2005/8/layout/default"/>
    <dgm:cxn modelId="{59936747-1779-461B-80C1-803AA42CAFFC}" type="presParOf" srcId="{5A39D651-908D-4527-93C0-0BB211DD5727}" destId="{18FB3F20-EC39-45D4-A4E1-1A94FBEFFE81}" srcOrd="3" destOrd="0" presId="urn:microsoft.com/office/officeart/2005/8/layout/default"/>
    <dgm:cxn modelId="{A7E0969D-BDD2-446A-B80D-6856222FD528}" type="presParOf" srcId="{5A39D651-908D-4527-93C0-0BB211DD5727}" destId="{00EBF8AE-F6F1-4F16-AF37-0EB9CA360AAF}" srcOrd="4" destOrd="0" presId="urn:microsoft.com/office/officeart/2005/8/layout/default"/>
    <dgm:cxn modelId="{71112206-2E30-4401-8A7E-5B4D146B4F6C}" type="presParOf" srcId="{5A39D651-908D-4527-93C0-0BB211DD5727}" destId="{2961118D-4E74-4313-A9F8-52B6A6D2B2F6}" srcOrd="5" destOrd="0" presId="urn:microsoft.com/office/officeart/2005/8/layout/default"/>
    <dgm:cxn modelId="{490A0137-BA91-4DB4-9ACD-BCCF6D093219}" type="presParOf" srcId="{5A39D651-908D-4527-93C0-0BB211DD5727}" destId="{51EF9D3C-08CB-4564-A4FF-2C15BC8E6ED0}" srcOrd="6" destOrd="0" presId="urn:microsoft.com/office/officeart/2005/8/layout/default"/>
    <dgm:cxn modelId="{DA0C353E-CB3A-426E-9E18-074BCB79946A}" type="presParOf" srcId="{5A39D651-908D-4527-93C0-0BB211DD5727}" destId="{DA145C9B-EEB5-4405-B3D8-D336E1D50F71}" srcOrd="7" destOrd="0" presId="urn:microsoft.com/office/officeart/2005/8/layout/default"/>
    <dgm:cxn modelId="{57C4A9DB-336E-463D-8D89-0BAA287ED8B5}" type="presParOf" srcId="{5A39D651-908D-4527-93C0-0BB211DD5727}" destId="{977DFC90-9663-444C-A203-8F0984C1AF3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55D933-5A18-471F-81A9-DAC89D6DEBEC}"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98ED3E29-B68B-4552-9429-9A71184876D7}">
      <dgm:prSet/>
      <dgm:spPr/>
      <dgm:t>
        <a:bodyPr/>
        <a:lstStyle/>
        <a:p>
          <a:r>
            <a:rPr lang="en-US"/>
            <a:t>Declaring Variables</a:t>
          </a:r>
        </a:p>
      </dgm:t>
    </dgm:pt>
    <dgm:pt modelId="{0859F900-3120-41A2-B2C6-5AD8BABDFF97}" type="parTrans" cxnId="{348B4247-01F0-4A07-B3BE-A0439C274B47}">
      <dgm:prSet/>
      <dgm:spPr/>
      <dgm:t>
        <a:bodyPr/>
        <a:lstStyle/>
        <a:p>
          <a:endParaRPr lang="en-US" sz="2400"/>
        </a:p>
      </dgm:t>
    </dgm:pt>
    <dgm:pt modelId="{A3DEC869-FFBC-4B9D-82A5-8068F5D8FC95}" type="sibTrans" cxnId="{348B4247-01F0-4A07-B3BE-A0439C274B47}">
      <dgm:prSet/>
      <dgm:spPr/>
      <dgm:t>
        <a:bodyPr/>
        <a:lstStyle/>
        <a:p>
          <a:endParaRPr lang="en-US"/>
        </a:p>
      </dgm:t>
    </dgm:pt>
    <dgm:pt modelId="{E28C6B21-9417-4374-B830-37DA0185A415}">
      <dgm:prSet/>
      <dgm:spPr/>
      <dgm:t>
        <a:bodyPr/>
        <a:lstStyle/>
        <a:p>
          <a:r>
            <a:rPr lang="en-US"/>
            <a:t>Access variable by property</a:t>
          </a:r>
        </a:p>
      </dgm:t>
    </dgm:pt>
    <dgm:pt modelId="{3A494F3B-7716-42CA-949F-D6FCADAB5400}" type="parTrans" cxnId="{0ABCCE57-2470-471E-886A-FA515D050BB4}">
      <dgm:prSet/>
      <dgm:spPr/>
      <dgm:t>
        <a:bodyPr/>
        <a:lstStyle/>
        <a:p>
          <a:endParaRPr lang="en-US" sz="2400"/>
        </a:p>
      </dgm:t>
    </dgm:pt>
    <dgm:pt modelId="{F4BDF3B5-35AB-4727-93C4-D0DD3AF500DB}" type="sibTrans" cxnId="{0ABCCE57-2470-471E-886A-FA515D050BB4}">
      <dgm:prSet/>
      <dgm:spPr/>
      <dgm:t>
        <a:bodyPr/>
        <a:lstStyle/>
        <a:p>
          <a:endParaRPr lang="en-US"/>
        </a:p>
      </dgm:t>
    </dgm:pt>
    <dgm:pt modelId="{1A4C33D1-9ACF-49EA-A4A7-327385729627}">
      <dgm:prSet/>
      <dgm:spPr/>
      <dgm:t>
        <a:bodyPr/>
        <a:lstStyle/>
        <a:p>
          <a:r>
            <a:rPr lang="en-US"/>
            <a:t>$_. </a:t>
          </a:r>
        </a:p>
        <a:p>
          <a:r>
            <a:rPr lang="en-US"/>
            <a:t>Pipeline Object</a:t>
          </a:r>
        </a:p>
      </dgm:t>
    </dgm:pt>
    <dgm:pt modelId="{FF237F87-FB6E-4D57-A66C-2E4DEFB17490}" type="parTrans" cxnId="{CC06AD42-AC4F-48B2-84DE-E9E0590D4534}">
      <dgm:prSet/>
      <dgm:spPr/>
      <dgm:t>
        <a:bodyPr/>
        <a:lstStyle/>
        <a:p>
          <a:endParaRPr lang="en-US" sz="2400"/>
        </a:p>
      </dgm:t>
    </dgm:pt>
    <dgm:pt modelId="{D4573E46-39DD-46C4-AF0C-A77AD56BB79E}" type="sibTrans" cxnId="{CC06AD42-AC4F-48B2-84DE-E9E0590D4534}">
      <dgm:prSet/>
      <dgm:spPr/>
      <dgm:t>
        <a:bodyPr/>
        <a:lstStyle/>
        <a:p>
          <a:endParaRPr lang="en-US"/>
        </a:p>
      </dgm:t>
    </dgm:pt>
    <dgm:pt modelId="{1EE03C62-F5A1-41B5-9252-50BA3967573D}">
      <dgm:prSet/>
      <dgm:spPr/>
      <dgm:t>
        <a:bodyPr/>
        <a:lstStyle/>
        <a:p>
          <a:r>
            <a:rPr lang="en-US"/>
            <a:t>$()  subexpression</a:t>
          </a:r>
        </a:p>
      </dgm:t>
    </dgm:pt>
    <dgm:pt modelId="{F182495E-6F84-4D29-8806-5099021B7291}" type="parTrans" cxnId="{E3440AFE-A275-434B-B83C-F74DD6AB73DC}">
      <dgm:prSet/>
      <dgm:spPr/>
      <dgm:t>
        <a:bodyPr/>
        <a:lstStyle/>
        <a:p>
          <a:endParaRPr lang="en-US" sz="2400"/>
        </a:p>
      </dgm:t>
    </dgm:pt>
    <dgm:pt modelId="{31DA8C6D-EF79-4631-A8BE-EF38DFA3BCB5}" type="sibTrans" cxnId="{E3440AFE-A275-434B-B83C-F74DD6AB73DC}">
      <dgm:prSet/>
      <dgm:spPr/>
      <dgm:t>
        <a:bodyPr/>
        <a:lstStyle/>
        <a:p>
          <a:endParaRPr lang="en-US"/>
        </a:p>
      </dgm:t>
    </dgm:pt>
    <dgm:pt modelId="{16316112-30C8-4071-A7BA-B9462205B61D}" type="pres">
      <dgm:prSet presAssocID="{2755D933-5A18-471F-81A9-DAC89D6DEBEC}" presName="hierChild1" presStyleCnt="0">
        <dgm:presLayoutVars>
          <dgm:chPref val="1"/>
          <dgm:dir/>
          <dgm:animOne val="branch"/>
          <dgm:animLvl val="lvl"/>
          <dgm:resizeHandles/>
        </dgm:presLayoutVars>
      </dgm:prSet>
      <dgm:spPr/>
    </dgm:pt>
    <dgm:pt modelId="{B5A01BA7-74CA-4A82-8131-FA32E8705F75}" type="pres">
      <dgm:prSet presAssocID="{98ED3E29-B68B-4552-9429-9A71184876D7}" presName="hierRoot1" presStyleCnt="0"/>
      <dgm:spPr/>
    </dgm:pt>
    <dgm:pt modelId="{EED69D55-FC91-421B-B598-1B5F5470F32D}" type="pres">
      <dgm:prSet presAssocID="{98ED3E29-B68B-4552-9429-9A71184876D7}" presName="composite" presStyleCnt="0"/>
      <dgm:spPr/>
    </dgm:pt>
    <dgm:pt modelId="{E53D90C5-5F50-4FF9-BD47-059BE5CD79A5}" type="pres">
      <dgm:prSet presAssocID="{98ED3E29-B68B-4552-9429-9A71184876D7}" presName="background" presStyleLbl="node0" presStyleIdx="0" presStyleCnt="4"/>
      <dgm:spPr/>
    </dgm:pt>
    <dgm:pt modelId="{D7082193-18D8-40CC-8FA4-2515894E8D3F}" type="pres">
      <dgm:prSet presAssocID="{98ED3E29-B68B-4552-9429-9A71184876D7}" presName="text" presStyleLbl="fgAcc0" presStyleIdx="0" presStyleCnt="4">
        <dgm:presLayoutVars>
          <dgm:chPref val="3"/>
        </dgm:presLayoutVars>
      </dgm:prSet>
      <dgm:spPr/>
    </dgm:pt>
    <dgm:pt modelId="{F268B921-6542-4BDD-B2E9-5FF728B705DF}" type="pres">
      <dgm:prSet presAssocID="{98ED3E29-B68B-4552-9429-9A71184876D7}" presName="hierChild2" presStyleCnt="0"/>
      <dgm:spPr/>
    </dgm:pt>
    <dgm:pt modelId="{1B1F36F7-8239-4968-A9B0-A3AC92070FFE}" type="pres">
      <dgm:prSet presAssocID="{E28C6B21-9417-4374-B830-37DA0185A415}" presName="hierRoot1" presStyleCnt="0"/>
      <dgm:spPr/>
    </dgm:pt>
    <dgm:pt modelId="{E5A39007-3925-4E76-BF8F-5F7C7981124B}" type="pres">
      <dgm:prSet presAssocID="{E28C6B21-9417-4374-B830-37DA0185A415}" presName="composite" presStyleCnt="0"/>
      <dgm:spPr/>
    </dgm:pt>
    <dgm:pt modelId="{16DE3A81-4258-4775-A794-90CA9B0A53CB}" type="pres">
      <dgm:prSet presAssocID="{E28C6B21-9417-4374-B830-37DA0185A415}" presName="background" presStyleLbl="node0" presStyleIdx="1" presStyleCnt="4"/>
      <dgm:spPr/>
    </dgm:pt>
    <dgm:pt modelId="{6E85DC9C-33D7-4603-8DAC-F423B666985E}" type="pres">
      <dgm:prSet presAssocID="{E28C6B21-9417-4374-B830-37DA0185A415}" presName="text" presStyleLbl="fgAcc0" presStyleIdx="1" presStyleCnt="4">
        <dgm:presLayoutVars>
          <dgm:chPref val="3"/>
        </dgm:presLayoutVars>
      </dgm:prSet>
      <dgm:spPr/>
    </dgm:pt>
    <dgm:pt modelId="{159C734F-81A6-4609-950E-1AC58AE80EB6}" type="pres">
      <dgm:prSet presAssocID="{E28C6B21-9417-4374-B830-37DA0185A415}" presName="hierChild2" presStyleCnt="0"/>
      <dgm:spPr/>
    </dgm:pt>
    <dgm:pt modelId="{40830C19-9852-4788-8AF4-8525415CFAE8}" type="pres">
      <dgm:prSet presAssocID="{1A4C33D1-9ACF-49EA-A4A7-327385729627}" presName="hierRoot1" presStyleCnt="0"/>
      <dgm:spPr/>
    </dgm:pt>
    <dgm:pt modelId="{B1E25DC2-6A6B-4D81-A5F0-1A5EE7B61F7C}" type="pres">
      <dgm:prSet presAssocID="{1A4C33D1-9ACF-49EA-A4A7-327385729627}" presName="composite" presStyleCnt="0"/>
      <dgm:spPr/>
    </dgm:pt>
    <dgm:pt modelId="{5CFF7512-60C6-4832-9BEB-A31C8615943D}" type="pres">
      <dgm:prSet presAssocID="{1A4C33D1-9ACF-49EA-A4A7-327385729627}" presName="background" presStyleLbl="node0" presStyleIdx="2" presStyleCnt="4"/>
      <dgm:spPr/>
    </dgm:pt>
    <dgm:pt modelId="{0303B254-94F3-41FB-B45C-52C1738C2FA1}" type="pres">
      <dgm:prSet presAssocID="{1A4C33D1-9ACF-49EA-A4A7-327385729627}" presName="text" presStyleLbl="fgAcc0" presStyleIdx="2" presStyleCnt="4">
        <dgm:presLayoutVars>
          <dgm:chPref val="3"/>
        </dgm:presLayoutVars>
      </dgm:prSet>
      <dgm:spPr/>
    </dgm:pt>
    <dgm:pt modelId="{35273052-73AD-4227-9FC6-6E84B3B38DA0}" type="pres">
      <dgm:prSet presAssocID="{1A4C33D1-9ACF-49EA-A4A7-327385729627}" presName="hierChild2" presStyleCnt="0"/>
      <dgm:spPr/>
    </dgm:pt>
    <dgm:pt modelId="{22322C93-0830-4798-8E8E-FACDFC372F18}" type="pres">
      <dgm:prSet presAssocID="{1EE03C62-F5A1-41B5-9252-50BA3967573D}" presName="hierRoot1" presStyleCnt="0"/>
      <dgm:spPr/>
    </dgm:pt>
    <dgm:pt modelId="{1AA5C753-038D-4A31-8421-13C7DE3E6095}" type="pres">
      <dgm:prSet presAssocID="{1EE03C62-F5A1-41B5-9252-50BA3967573D}" presName="composite" presStyleCnt="0"/>
      <dgm:spPr/>
    </dgm:pt>
    <dgm:pt modelId="{97208770-4D19-40D5-AE9D-36026FC99E82}" type="pres">
      <dgm:prSet presAssocID="{1EE03C62-F5A1-41B5-9252-50BA3967573D}" presName="background" presStyleLbl="node0" presStyleIdx="3" presStyleCnt="4"/>
      <dgm:spPr/>
    </dgm:pt>
    <dgm:pt modelId="{DA303DAA-F3EA-4813-BBF5-72A4A919FE6E}" type="pres">
      <dgm:prSet presAssocID="{1EE03C62-F5A1-41B5-9252-50BA3967573D}" presName="text" presStyleLbl="fgAcc0" presStyleIdx="3" presStyleCnt="4">
        <dgm:presLayoutVars>
          <dgm:chPref val="3"/>
        </dgm:presLayoutVars>
      </dgm:prSet>
      <dgm:spPr/>
    </dgm:pt>
    <dgm:pt modelId="{A66A7AC2-3BD1-4B68-9C9A-E93467F42B37}" type="pres">
      <dgm:prSet presAssocID="{1EE03C62-F5A1-41B5-9252-50BA3967573D}" presName="hierChild2" presStyleCnt="0"/>
      <dgm:spPr/>
    </dgm:pt>
  </dgm:ptLst>
  <dgm:cxnLst>
    <dgm:cxn modelId="{3F444307-9A36-4E6E-866A-5792A149DB49}" type="presOf" srcId="{1EE03C62-F5A1-41B5-9252-50BA3967573D}" destId="{DA303DAA-F3EA-4813-BBF5-72A4A919FE6E}" srcOrd="0" destOrd="0" presId="urn:microsoft.com/office/officeart/2005/8/layout/hierarchy1"/>
    <dgm:cxn modelId="{39946734-0D28-4585-9FE8-FE0F487597C8}" type="presOf" srcId="{98ED3E29-B68B-4552-9429-9A71184876D7}" destId="{D7082193-18D8-40CC-8FA4-2515894E8D3F}" srcOrd="0" destOrd="0" presId="urn:microsoft.com/office/officeart/2005/8/layout/hierarchy1"/>
    <dgm:cxn modelId="{CC06AD42-AC4F-48B2-84DE-E9E0590D4534}" srcId="{2755D933-5A18-471F-81A9-DAC89D6DEBEC}" destId="{1A4C33D1-9ACF-49EA-A4A7-327385729627}" srcOrd="2" destOrd="0" parTransId="{FF237F87-FB6E-4D57-A66C-2E4DEFB17490}" sibTransId="{D4573E46-39DD-46C4-AF0C-A77AD56BB79E}"/>
    <dgm:cxn modelId="{348B4247-01F0-4A07-B3BE-A0439C274B47}" srcId="{2755D933-5A18-471F-81A9-DAC89D6DEBEC}" destId="{98ED3E29-B68B-4552-9429-9A71184876D7}" srcOrd="0" destOrd="0" parTransId="{0859F900-3120-41A2-B2C6-5AD8BABDFF97}" sibTransId="{A3DEC869-FFBC-4B9D-82A5-8068F5D8FC95}"/>
    <dgm:cxn modelId="{0ABCCE57-2470-471E-886A-FA515D050BB4}" srcId="{2755D933-5A18-471F-81A9-DAC89D6DEBEC}" destId="{E28C6B21-9417-4374-B830-37DA0185A415}" srcOrd="1" destOrd="0" parTransId="{3A494F3B-7716-42CA-949F-D6FCADAB5400}" sibTransId="{F4BDF3B5-35AB-4727-93C4-D0DD3AF500DB}"/>
    <dgm:cxn modelId="{FADF6058-28C5-4687-B0B6-6E0BF701AE5B}" type="presOf" srcId="{1A4C33D1-9ACF-49EA-A4A7-327385729627}" destId="{0303B254-94F3-41FB-B45C-52C1738C2FA1}" srcOrd="0" destOrd="0" presId="urn:microsoft.com/office/officeart/2005/8/layout/hierarchy1"/>
    <dgm:cxn modelId="{15D4EEA9-285B-4E79-9B40-B62B10ED987D}" type="presOf" srcId="{2755D933-5A18-471F-81A9-DAC89D6DEBEC}" destId="{16316112-30C8-4071-A7BA-B9462205B61D}" srcOrd="0" destOrd="0" presId="urn:microsoft.com/office/officeart/2005/8/layout/hierarchy1"/>
    <dgm:cxn modelId="{A36203F8-F33B-4142-92AC-382D91512128}" type="presOf" srcId="{E28C6B21-9417-4374-B830-37DA0185A415}" destId="{6E85DC9C-33D7-4603-8DAC-F423B666985E}" srcOrd="0" destOrd="0" presId="urn:microsoft.com/office/officeart/2005/8/layout/hierarchy1"/>
    <dgm:cxn modelId="{E3440AFE-A275-434B-B83C-F74DD6AB73DC}" srcId="{2755D933-5A18-471F-81A9-DAC89D6DEBEC}" destId="{1EE03C62-F5A1-41B5-9252-50BA3967573D}" srcOrd="3" destOrd="0" parTransId="{F182495E-6F84-4D29-8806-5099021B7291}" sibTransId="{31DA8C6D-EF79-4631-A8BE-EF38DFA3BCB5}"/>
    <dgm:cxn modelId="{2B47B2B2-B29E-4C7C-A390-0643F0357252}" type="presParOf" srcId="{16316112-30C8-4071-A7BA-B9462205B61D}" destId="{B5A01BA7-74CA-4A82-8131-FA32E8705F75}" srcOrd="0" destOrd="0" presId="urn:microsoft.com/office/officeart/2005/8/layout/hierarchy1"/>
    <dgm:cxn modelId="{D574F3A4-DDB1-4845-A487-FB2DD96D7C05}" type="presParOf" srcId="{B5A01BA7-74CA-4A82-8131-FA32E8705F75}" destId="{EED69D55-FC91-421B-B598-1B5F5470F32D}" srcOrd="0" destOrd="0" presId="urn:microsoft.com/office/officeart/2005/8/layout/hierarchy1"/>
    <dgm:cxn modelId="{BEC0903C-266D-4B3D-BFAB-594FDE8C8B2D}" type="presParOf" srcId="{EED69D55-FC91-421B-B598-1B5F5470F32D}" destId="{E53D90C5-5F50-4FF9-BD47-059BE5CD79A5}" srcOrd="0" destOrd="0" presId="urn:microsoft.com/office/officeart/2005/8/layout/hierarchy1"/>
    <dgm:cxn modelId="{A114EF87-1A77-4EDC-9BE6-0AE8C090A042}" type="presParOf" srcId="{EED69D55-FC91-421B-B598-1B5F5470F32D}" destId="{D7082193-18D8-40CC-8FA4-2515894E8D3F}" srcOrd="1" destOrd="0" presId="urn:microsoft.com/office/officeart/2005/8/layout/hierarchy1"/>
    <dgm:cxn modelId="{DBFBBFB2-6062-416C-AB2F-C2988B6D3525}" type="presParOf" srcId="{B5A01BA7-74CA-4A82-8131-FA32E8705F75}" destId="{F268B921-6542-4BDD-B2E9-5FF728B705DF}" srcOrd="1" destOrd="0" presId="urn:microsoft.com/office/officeart/2005/8/layout/hierarchy1"/>
    <dgm:cxn modelId="{BBC833A5-A55D-428E-A374-5C22CBD47B9C}" type="presParOf" srcId="{16316112-30C8-4071-A7BA-B9462205B61D}" destId="{1B1F36F7-8239-4968-A9B0-A3AC92070FFE}" srcOrd="1" destOrd="0" presId="urn:microsoft.com/office/officeart/2005/8/layout/hierarchy1"/>
    <dgm:cxn modelId="{07396792-031E-417D-A186-57898AA53DF6}" type="presParOf" srcId="{1B1F36F7-8239-4968-A9B0-A3AC92070FFE}" destId="{E5A39007-3925-4E76-BF8F-5F7C7981124B}" srcOrd="0" destOrd="0" presId="urn:microsoft.com/office/officeart/2005/8/layout/hierarchy1"/>
    <dgm:cxn modelId="{06FA43B3-FC37-4082-B476-3834A090FD38}" type="presParOf" srcId="{E5A39007-3925-4E76-BF8F-5F7C7981124B}" destId="{16DE3A81-4258-4775-A794-90CA9B0A53CB}" srcOrd="0" destOrd="0" presId="urn:microsoft.com/office/officeart/2005/8/layout/hierarchy1"/>
    <dgm:cxn modelId="{BB7EA003-F47B-4528-B401-3601874102FA}" type="presParOf" srcId="{E5A39007-3925-4E76-BF8F-5F7C7981124B}" destId="{6E85DC9C-33D7-4603-8DAC-F423B666985E}" srcOrd="1" destOrd="0" presId="urn:microsoft.com/office/officeart/2005/8/layout/hierarchy1"/>
    <dgm:cxn modelId="{C64C4D38-E43C-41A5-8A08-026F9ECCB5F2}" type="presParOf" srcId="{1B1F36F7-8239-4968-A9B0-A3AC92070FFE}" destId="{159C734F-81A6-4609-950E-1AC58AE80EB6}" srcOrd="1" destOrd="0" presId="urn:microsoft.com/office/officeart/2005/8/layout/hierarchy1"/>
    <dgm:cxn modelId="{451E6B2D-5C4A-4712-A01E-51BD910AE4BF}" type="presParOf" srcId="{16316112-30C8-4071-A7BA-B9462205B61D}" destId="{40830C19-9852-4788-8AF4-8525415CFAE8}" srcOrd="2" destOrd="0" presId="urn:microsoft.com/office/officeart/2005/8/layout/hierarchy1"/>
    <dgm:cxn modelId="{9C7250ED-4E61-48BC-B0DD-1273B5F86798}" type="presParOf" srcId="{40830C19-9852-4788-8AF4-8525415CFAE8}" destId="{B1E25DC2-6A6B-4D81-A5F0-1A5EE7B61F7C}" srcOrd="0" destOrd="0" presId="urn:microsoft.com/office/officeart/2005/8/layout/hierarchy1"/>
    <dgm:cxn modelId="{62855C3B-4012-44D5-988E-0E34139415EC}" type="presParOf" srcId="{B1E25DC2-6A6B-4D81-A5F0-1A5EE7B61F7C}" destId="{5CFF7512-60C6-4832-9BEB-A31C8615943D}" srcOrd="0" destOrd="0" presId="urn:microsoft.com/office/officeart/2005/8/layout/hierarchy1"/>
    <dgm:cxn modelId="{46D99C89-D2B0-47DC-9932-24D3B7FD7F3A}" type="presParOf" srcId="{B1E25DC2-6A6B-4D81-A5F0-1A5EE7B61F7C}" destId="{0303B254-94F3-41FB-B45C-52C1738C2FA1}" srcOrd="1" destOrd="0" presId="urn:microsoft.com/office/officeart/2005/8/layout/hierarchy1"/>
    <dgm:cxn modelId="{869A5574-9E26-4BA8-A1C9-C0DD79C08906}" type="presParOf" srcId="{40830C19-9852-4788-8AF4-8525415CFAE8}" destId="{35273052-73AD-4227-9FC6-6E84B3B38DA0}" srcOrd="1" destOrd="0" presId="urn:microsoft.com/office/officeart/2005/8/layout/hierarchy1"/>
    <dgm:cxn modelId="{04591ED1-506F-4CAA-9C2F-67E099720FBE}" type="presParOf" srcId="{16316112-30C8-4071-A7BA-B9462205B61D}" destId="{22322C93-0830-4798-8E8E-FACDFC372F18}" srcOrd="3" destOrd="0" presId="urn:microsoft.com/office/officeart/2005/8/layout/hierarchy1"/>
    <dgm:cxn modelId="{E8BE9053-CDD7-4881-83DD-8A51D38306FC}" type="presParOf" srcId="{22322C93-0830-4798-8E8E-FACDFC372F18}" destId="{1AA5C753-038D-4A31-8421-13C7DE3E6095}" srcOrd="0" destOrd="0" presId="urn:microsoft.com/office/officeart/2005/8/layout/hierarchy1"/>
    <dgm:cxn modelId="{FA8BC669-5E52-41C3-A483-3AFD1837AB01}" type="presParOf" srcId="{1AA5C753-038D-4A31-8421-13C7DE3E6095}" destId="{97208770-4D19-40D5-AE9D-36026FC99E82}" srcOrd="0" destOrd="0" presId="urn:microsoft.com/office/officeart/2005/8/layout/hierarchy1"/>
    <dgm:cxn modelId="{32678C09-2B4D-4E41-A59B-C8D99AD43672}" type="presParOf" srcId="{1AA5C753-038D-4A31-8421-13C7DE3E6095}" destId="{DA303DAA-F3EA-4813-BBF5-72A4A919FE6E}" srcOrd="1" destOrd="0" presId="urn:microsoft.com/office/officeart/2005/8/layout/hierarchy1"/>
    <dgm:cxn modelId="{CBBA746D-D434-4305-93F5-9C9A0A7CE8BA}" type="presParOf" srcId="{22322C93-0830-4798-8E8E-FACDFC372F18}" destId="{A66A7AC2-3BD1-4B68-9C9A-E93467F42B3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a:t>Single</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t>Single(32)-precision </a:t>
          </a:r>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a:t>Double</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double(64)-precision floating numbers (numbers with a decimal portion)</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a:t>String</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 string of characters</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a:t>Char</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Exactly one character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XML</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An XML document</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433234EE-EFD4-456D-BEE4-B6AF318F8374}" type="pres">
      <dgm:prSet presAssocID="{29EAF606-8B30-4047-81F6-115BA2785C8C}" presName="linNode" presStyleCnt="0"/>
      <dgm:spPr/>
    </dgm:pt>
    <dgm:pt modelId="{84F9172C-E638-4758-BEDE-14C0F660A473}" type="pres">
      <dgm:prSet presAssocID="{29EAF606-8B30-4047-81F6-115BA2785C8C}" presName="parentText" presStyleLbl="alignNode1" presStyleIdx="1" presStyleCnt="5">
        <dgm:presLayoutVars>
          <dgm:chMax val="1"/>
          <dgm:bulletEnabled/>
        </dgm:presLayoutVars>
      </dgm:prSet>
      <dgm:spPr/>
    </dgm:pt>
    <dgm:pt modelId="{51401554-9045-4569-9DAE-C7BD3D681BE4}" type="pres">
      <dgm:prSet presAssocID="{29EAF606-8B30-4047-81F6-115BA2785C8C}" presName="descendantText" presStyleLbl="alignAccFollowNode1" presStyleIdx="1" presStyleCnt="5">
        <dgm:presLayoutVars>
          <dgm:bulletEnabled/>
        </dgm:presLayoutVars>
      </dgm:prSet>
      <dgm:spPr/>
    </dgm:pt>
    <dgm:pt modelId="{404A0AF7-D71D-4915-981F-FBE7D8AC48AC}"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D201498-CF3A-4EC9-B9A6-54BFCACC501F}" type="presOf" srcId="{29EAF606-8B30-4047-81F6-115BA2785C8C}" destId="{84F9172C-E638-4758-BEDE-14C0F660A473}"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9ABCA0BB-5383-4AFE-A7F2-E06377E85DB2}" type="presOf" srcId="{57B6242F-A588-47CC-80B2-8179C323E2A0}" destId="{51401554-9045-4569-9DAE-C7BD3D681BE4}"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1A4E16A3-D3E5-4225-ADD7-FD7207CD1178}" type="presParOf" srcId="{A5D8B197-D9B9-462C-B147-D05F1D703911}" destId="{433234EE-EFD4-456D-BEE4-B6AF318F8374}" srcOrd="2" destOrd="0" presId="urn:microsoft.com/office/officeart/2016/7/layout/VerticalSolidActionList"/>
    <dgm:cxn modelId="{C1767096-B4AC-4578-9D9D-6FC58DDF0078}" type="presParOf" srcId="{433234EE-EFD4-456D-BEE4-B6AF318F8374}" destId="{84F9172C-E638-4758-BEDE-14C0F660A473}" srcOrd="0" destOrd="0" presId="urn:microsoft.com/office/officeart/2016/7/layout/VerticalSolidActionList"/>
    <dgm:cxn modelId="{766F3615-9435-4557-AF9C-27909580462D}" type="presParOf" srcId="{433234EE-EFD4-456D-BEE4-B6AF318F8374}" destId="{51401554-9045-4569-9DAE-C7BD3D681BE4}" srcOrd="1" destOrd="0" presId="urn:microsoft.com/office/officeart/2016/7/layout/VerticalSolidActionList"/>
    <dgm:cxn modelId="{09296685-1729-4FDF-9D4B-37ADF97C1C0B}" type="presParOf" srcId="{A5D8B197-D9B9-462C-B147-D05F1D703911}" destId="{404A0AF7-D71D-4915-981F-FBE7D8AC48AC}"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1687F-AFD7-426B-88E3-D35A4A009E39}">
      <dsp:nvSpPr>
        <dsp:cNvPr id="0" name=""/>
        <dsp:cNvSpPr/>
      </dsp:nvSpPr>
      <dsp:spPr>
        <a:xfrm>
          <a:off x="0"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7001D6E-4256-41F9-AEF7-484257BCA813}">
      <dsp:nvSpPr>
        <dsp:cNvPr id="0" name=""/>
        <dsp:cNvSpPr/>
      </dsp:nvSpPr>
      <dsp:spPr>
        <a:xfrm>
          <a:off x="309562"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Application</a:t>
          </a:r>
          <a:r>
            <a:rPr lang="en-US" sz="1800" kern="1200"/>
            <a:t> - any kind of external executable, including command-line utilities such as Ping and Ipconfig</a:t>
          </a:r>
        </a:p>
      </dsp:txBody>
      <dsp:txXfrm>
        <a:off x="361379" y="1008002"/>
        <a:ext cx="2682428" cy="1665515"/>
      </dsp:txXfrm>
    </dsp:sp>
    <dsp:sp modelId="{704A103A-ACB8-4632-BDCE-E0A7BA07527D}">
      <dsp:nvSpPr>
        <dsp:cNvPr id="0" name=""/>
        <dsp:cNvSpPr/>
      </dsp:nvSpPr>
      <dsp:spPr>
        <a:xfrm>
          <a:off x="3405187"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B97B5C4-91B0-437B-A360-5A84AF46FDA2}">
      <dsp:nvSpPr>
        <dsp:cNvPr id="0" name=""/>
        <dsp:cNvSpPr/>
      </dsp:nvSpPr>
      <dsp:spPr>
        <a:xfrm>
          <a:off x="3714749"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Command</a:t>
          </a:r>
          <a:r>
            <a:rPr lang="en-US" sz="1800" kern="1200"/>
            <a:t> - the generic term that we use to refer to any or all of the preceding terms.</a:t>
          </a:r>
        </a:p>
      </dsp:txBody>
      <dsp:txXfrm>
        <a:off x="3766566" y="1008002"/>
        <a:ext cx="2682428" cy="1665515"/>
      </dsp:txXfrm>
    </dsp:sp>
    <dsp:sp modelId="{92508CB8-9DED-4FBF-A270-E34793CA5B82}">
      <dsp:nvSpPr>
        <dsp:cNvPr id="0" name=""/>
        <dsp:cNvSpPr/>
      </dsp:nvSpPr>
      <dsp:spPr>
        <a:xfrm>
          <a:off x="6810375"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D0ADE095-7FB9-472B-AACC-FF5C1FB500CF}">
      <dsp:nvSpPr>
        <dsp:cNvPr id="0" name=""/>
        <dsp:cNvSpPr/>
      </dsp:nvSpPr>
      <dsp:spPr>
        <a:xfrm>
          <a:off x="7119937"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Aliases</a:t>
          </a:r>
          <a:r>
            <a:rPr lang="en-US" sz="1800" kern="1200"/>
            <a:t> – shortcut to a command or cmdlet</a:t>
          </a:r>
        </a:p>
      </dsp:txBody>
      <dsp:txXfrm>
        <a:off x="7171754" y="1008002"/>
        <a:ext cx="2682428" cy="1665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effectLst/>
            </a:rPr>
            <a:t>An Active Directory Service Interfaces (ADSI) query</a:t>
          </a:r>
          <a:endParaRPr lang="en-US" sz="2400" kern="1200" dirty="0"/>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ADSI</a:t>
          </a:r>
        </a:p>
      </dsp:txBody>
      <dsp:txXfrm>
        <a:off x="0" y="2421"/>
        <a:ext cx="1248798" cy="1062256"/>
      </dsp:txXfrm>
    </dsp:sp>
    <dsp:sp modelId="{B206EB50-AFB2-4F65-9F57-2E126203DF41}">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Unicode 16-bit Character</a:t>
          </a:r>
        </a:p>
      </dsp:txBody>
      <dsp:txXfrm>
        <a:off x="1248798" y="1128412"/>
        <a:ext cx="4995193" cy="1062256"/>
      </dsp:txXfrm>
    </dsp:sp>
    <dsp:sp modelId="{52AA05C4-7677-4910-A11B-2B72A0310CBD}">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CHAR</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8-Bit unsigned Character</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BYTE</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32-BIT Signed Integer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INT</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64-BIT Signed Integer</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LONG</a:t>
          </a:r>
        </a:p>
      </dsp:txBody>
      <dsp:txXfrm>
        <a:off x="0" y="4506387"/>
        <a:ext cx="1248798" cy="10622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2123B-7D45-4395-B062-15CDDBD0B857}">
      <dsp:nvSpPr>
        <dsp:cNvPr id="0" name=""/>
        <dsp:cNvSpPr/>
      </dsp:nvSpPr>
      <dsp:spPr>
        <a:xfrm>
          <a:off x="0" y="254617"/>
          <a:ext cx="9906000" cy="3780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CEEF4-1C96-44BE-9D55-9B3EE2B2E829}">
      <dsp:nvSpPr>
        <dsp:cNvPr id="0" name=""/>
        <dsp:cNvSpPr/>
      </dsp:nvSpPr>
      <dsp:spPr>
        <a:xfrm>
          <a:off x="495300" y="33217"/>
          <a:ext cx="6934200" cy="442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[bool]      Boolean True/False value</a:t>
          </a:r>
        </a:p>
      </dsp:txBody>
      <dsp:txXfrm>
        <a:off x="516916" y="54833"/>
        <a:ext cx="6890968" cy="399568"/>
      </dsp:txXfrm>
    </dsp:sp>
    <dsp:sp modelId="{E53FA2BE-8136-4074-AC78-713862C57FC9}">
      <dsp:nvSpPr>
        <dsp:cNvPr id="0" name=""/>
        <dsp:cNvSpPr/>
      </dsp:nvSpPr>
      <dsp:spPr>
        <a:xfrm>
          <a:off x="0" y="935017"/>
          <a:ext cx="9906000" cy="378000"/>
        </a:xfrm>
        <a:prstGeom prst="rect">
          <a:avLst/>
        </a:prstGeom>
        <a:solidFill>
          <a:schemeClr val="lt1">
            <a:alpha val="90000"/>
            <a:hueOff val="0"/>
            <a:satOff val="0"/>
            <a:lumOff val="0"/>
            <a:alphaOff val="0"/>
          </a:schemeClr>
        </a:solidFill>
        <a:ln w="19050" cap="rnd" cmpd="sng" algn="ctr">
          <a:solidFill>
            <a:schemeClr val="accent5">
              <a:hueOff val="-168991"/>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692E7030-7BA3-4A6D-8F12-0A86E2A8D55C}">
      <dsp:nvSpPr>
        <dsp:cNvPr id="0" name=""/>
        <dsp:cNvSpPr/>
      </dsp:nvSpPr>
      <dsp:spPr>
        <a:xfrm>
          <a:off x="495300" y="713617"/>
          <a:ext cx="6934200" cy="442800"/>
        </a:xfrm>
        <a:prstGeom prst="round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[decimal]   A 128-bit decimal value</a:t>
          </a:r>
        </a:p>
      </dsp:txBody>
      <dsp:txXfrm>
        <a:off x="516916" y="735233"/>
        <a:ext cx="6890968" cy="399568"/>
      </dsp:txXfrm>
    </dsp:sp>
    <dsp:sp modelId="{3F53FE72-5ED3-4179-AA4C-1DB2786EC108}">
      <dsp:nvSpPr>
        <dsp:cNvPr id="0" name=""/>
        <dsp:cNvSpPr/>
      </dsp:nvSpPr>
      <dsp:spPr>
        <a:xfrm>
          <a:off x="0" y="1615418"/>
          <a:ext cx="9906000" cy="378000"/>
        </a:xfrm>
        <a:prstGeom prst="rect">
          <a:avLst/>
        </a:prstGeom>
        <a:solidFill>
          <a:schemeClr val="lt1">
            <a:alpha val="90000"/>
            <a:hueOff val="0"/>
            <a:satOff val="0"/>
            <a:lumOff val="0"/>
            <a:alphaOff val="0"/>
          </a:schemeClr>
        </a:solidFill>
        <a:ln w="19050" cap="rnd" cmpd="sng" algn="ctr">
          <a:solidFill>
            <a:schemeClr val="accent5">
              <a:hueOff val="-337983"/>
              <a:satOff val="-9047"/>
              <a:lumOff val="-3139"/>
              <a:alphaOff val="0"/>
            </a:schemeClr>
          </a:solidFill>
          <a:prstDash val="solid"/>
        </a:ln>
        <a:effectLst/>
      </dsp:spPr>
      <dsp:style>
        <a:lnRef idx="2">
          <a:scrgbClr r="0" g="0" b="0"/>
        </a:lnRef>
        <a:fillRef idx="1">
          <a:scrgbClr r="0" g="0" b="0"/>
        </a:fillRef>
        <a:effectRef idx="0">
          <a:scrgbClr r="0" g="0" b="0"/>
        </a:effectRef>
        <a:fontRef idx="minor"/>
      </dsp:style>
    </dsp:sp>
    <dsp:sp modelId="{EC30FBDA-FD1D-45B7-A6B8-498D40884388}">
      <dsp:nvSpPr>
        <dsp:cNvPr id="0" name=""/>
        <dsp:cNvSpPr/>
      </dsp:nvSpPr>
      <dsp:spPr>
        <a:xfrm>
          <a:off x="495300" y="1394017"/>
          <a:ext cx="6934200" cy="44280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t>
          </a:r>
          <a:r>
            <a:rPr lang="en-US" sz="2400" kern="1200" dirty="0" err="1">
              <a:solidFill>
                <a:schemeClr val="bg1"/>
              </a:solidFill>
            </a:rPr>
            <a:t>DateTime</a:t>
          </a:r>
          <a:r>
            <a:rPr lang="en-US" sz="2400" kern="1200" dirty="0">
              <a:solidFill>
                <a:schemeClr val="bg1"/>
              </a:solidFill>
            </a:rPr>
            <a:t>]  Date and Time</a:t>
          </a:r>
        </a:p>
      </dsp:txBody>
      <dsp:txXfrm>
        <a:off x="516916" y="1415633"/>
        <a:ext cx="6890968" cy="399568"/>
      </dsp:txXfrm>
    </dsp:sp>
    <dsp:sp modelId="{21243092-2EF3-4150-A606-41C5AACBC27B}">
      <dsp:nvSpPr>
        <dsp:cNvPr id="0" name=""/>
        <dsp:cNvSpPr/>
      </dsp:nvSpPr>
      <dsp:spPr>
        <a:xfrm>
          <a:off x="0" y="2295818"/>
          <a:ext cx="9906000" cy="378000"/>
        </a:xfrm>
        <a:prstGeom prst="rect">
          <a:avLst/>
        </a:prstGeom>
        <a:solidFill>
          <a:schemeClr val="lt1">
            <a:alpha val="90000"/>
            <a:hueOff val="0"/>
            <a:satOff val="0"/>
            <a:lumOff val="0"/>
            <a:alphaOff val="0"/>
          </a:schemeClr>
        </a:solidFill>
        <a:ln w="19050" cap="rnd" cmpd="sng" algn="ctr">
          <a:solidFill>
            <a:schemeClr val="accent5">
              <a:hueOff val="-506974"/>
              <a:satOff val="-13571"/>
              <a:lumOff val="-4708"/>
              <a:alphaOff val="0"/>
            </a:schemeClr>
          </a:solidFill>
          <a:prstDash val="solid"/>
        </a:ln>
        <a:effectLst/>
      </dsp:spPr>
      <dsp:style>
        <a:lnRef idx="2">
          <a:scrgbClr r="0" g="0" b="0"/>
        </a:lnRef>
        <a:fillRef idx="1">
          <a:scrgbClr r="0" g="0" b="0"/>
        </a:fillRef>
        <a:effectRef idx="0">
          <a:scrgbClr r="0" g="0" b="0"/>
        </a:effectRef>
        <a:fontRef idx="minor"/>
      </dsp:style>
    </dsp:sp>
    <dsp:sp modelId="{7F71D556-2700-4FD8-B522-1C8E6961CEB0}">
      <dsp:nvSpPr>
        <dsp:cNvPr id="0" name=""/>
        <dsp:cNvSpPr/>
      </dsp:nvSpPr>
      <dsp:spPr>
        <a:xfrm>
          <a:off x="495300" y="2074418"/>
          <a:ext cx="6934200" cy="442800"/>
        </a:xfrm>
        <a:prstGeom prst="round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[array]     An array of values</a:t>
          </a:r>
        </a:p>
      </dsp:txBody>
      <dsp:txXfrm>
        <a:off x="516916" y="2096034"/>
        <a:ext cx="6890968" cy="399568"/>
      </dsp:txXfrm>
    </dsp:sp>
    <dsp:sp modelId="{B675358D-686B-4C7F-9002-6C9D5C0A37B3}">
      <dsp:nvSpPr>
        <dsp:cNvPr id="0" name=""/>
        <dsp:cNvSpPr/>
      </dsp:nvSpPr>
      <dsp:spPr>
        <a:xfrm>
          <a:off x="0" y="2976218"/>
          <a:ext cx="9906000" cy="378000"/>
        </a:xfrm>
        <a:prstGeom prst="rect">
          <a:avLst/>
        </a:prstGeom>
        <a:solidFill>
          <a:schemeClr val="lt1">
            <a:alpha val="90000"/>
            <a:hueOff val="0"/>
            <a:satOff val="0"/>
            <a:lumOff val="0"/>
            <a:alphaOff val="0"/>
          </a:schemeClr>
        </a:solidFill>
        <a:ln w="19050" cap="rnd" cmpd="sng" algn="ctr">
          <a:solidFill>
            <a:schemeClr val="accent5">
              <a:hueOff val="-675965"/>
              <a:satOff val="-18095"/>
              <a:lumOff val="-6277"/>
              <a:alphaOff val="0"/>
            </a:schemeClr>
          </a:solidFill>
          <a:prstDash val="solid"/>
        </a:ln>
        <a:effectLst/>
      </dsp:spPr>
      <dsp:style>
        <a:lnRef idx="2">
          <a:scrgbClr r="0" g="0" b="0"/>
        </a:lnRef>
        <a:fillRef idx="1">
          <a:scrgbClr r="0" g="0" b="0"/>
        </a:fillRef>
        <a:effectRef idx="0">
          <a:scrgbClr r="0" g="0" b="0"/>
        </a:effectRef>
        <a:fontRef idx="minor"/>
      </dsp:style>
    </dsp:sp>
    <dsp:sp modelId="{E3CF5836-F643-4FE5-A095-87D58DC882A4}">
      <dsp:nvSpPr>
        <dsp:cNvPr id="0" name=""/>
        <dsp:cNvSpPr/>
      </dsp:nvSpPr>
      <dsp:spPr>
        <a:xfrm>
          <a:off x="495300" y="2754818"/>
          <a:ext cx="6934200" cy="44280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[hashtable] Hashtable object</a:t>
          </a:r>
        </a:p>
      </dsp:txBody>
      <dsp:txXfrm>
        <a:off x="516916" y="2776434"/>
        <a:ext cx="689096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7D9FC-8EC8-4515-85DD-8D4008ECC7F6}">
      <dsp:nvSpPr>
        <dsp:cNvPr id="0" name=""/>
        <dsp:cNvSpPr/>
      </dsp:nvSpPr>
      <dsp:spPr>
        <a:xfrm>
          <a:off x="0" y="532632"/>
          <a:ext cx="6046132" cy="882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99D2CE-53F8-4667-8D18-5628155E2B07}">
      <dsp:nvSpPr>
        <dsp:cNvPr id="0" name=""/>
        <dsp:cNvSpPr/>
      </dsp:nvSpPr>
      <dsp:spPr>
        <a:xfrm>
          <a:off x="302306" y="16032"/>
          <a:ext cx="4232293" cy="10332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New-Variable</a:t>
          </a:r>
        </a:p>
      </dsp:txBody>
      <dsp:txXfrm>
        <a:off x="352743" y="66469"/>
        <a:ext cx="4131419" cy="932326"/>
      </dsp:txXfrm>
    </dsp:sp>
    <dsp:sp modelId="{A6C298E1-FCA3-4FD1-B8E8-141E5368F353}">
      <dsp:nvSpPr>
        <dsp:cNvPr id="0" name=""/>
        <dsp:cNvSpPr/>
      </dsp:nvSpPr>
      <dsp:spPr>
        <a:xfrm>
          <a:off x="0" y="2120233"/>
          <a:ext cx="6046132" cy="882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50593B1B-F408-4CC4-A387-3D9AF63D426D}">
      <dsp:nvSpPr>
        <dsp:cNvPr id="0" name=""/>
        <dsp:cNvSpPr/>
      </dsp:nvSpPr>
      <dsp:spPr>
        <a:xfrm>
          <a:off x="302306" y="1603633"/>
          <a:ext cx="4232293" cy="10332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Set-Variable</a:t>
          </a:r>
        </a:p>
      </dsp:txBody>
      <dsp:txXfrm>
        <a:off x="352743" y="1654070"/>
        <a:ext cx="4131419" cy="932326"/>
      </dsp:txXfrm>
    </dsp:sp>
    <dsp:sp modelId="{D4B6EFC0-96FF-4F0F-AD68-B22DAD2B5266}">
      <dsp:nvSpPr>
        <dsp:cNvPr id="0" name=""/>
        <dsp:cNvSpPr/>
      </dsp:nvSpPr>
      <dsp:spPr>
        <a:xfrm>
          <a:off x="0" y="3707833"/>
          <a:ext cx="6046132" cy="882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7353FEF4-EB54-4027-B3F5-5697342AF65F}">
      <dsp:nvSpPr>
        <dsp:cNvPr id="0" name=""/>
        <dsp:cNvSpPr/>
      </dsp:nvSpPr>
      <dsp:spPr>
        <a:xfrm>
          <a:off x="302306" y="3191233"/>
          <a:ext cx="4232293" cy="10332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Remove-Variable</a:t>
          </a:r>
        </a:p>
      </dsp:txBody>
      <dsp:txXfrm>
        <a:off x="352743" y="3241670"/>
        <a:ext cx="4131419" cy="9323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23D16-BEFB-40F1-9086-714104B12EA3}">
      <dsp:nvSpPr>
        <dsp:cNvPr id="0" name=""/>
        <dsp:cNvSpPr/>
      </dsp:nvSpPr>
      <dsp:spPr>
        <a:xfrm>
          <a:off x="0" y="633792"/>
          <a:ext cx="6046132" cy="8316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254EB8-DDDD-4686-9BAB-D5546DCA30DC}">
      <dsp:nvSpPr>
        <dsp:cNvPr id="0" name=""/>
        <dsp:cNvSpPr/>
      </dsp:nvSpPr>
      <dsp:spPr>
        <a:xfrm>
          <a:off x="302306" y="146712"/>
          <a:ext cx="4232293" cy="9741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Get-Variable</a:t>
          </a:r>
        </a:p>
      </dsp:txBody>
      <dsp:txXfrm>
        <a:off x="349861" y="194267"/>
        <a:ext cx="4137183" cy="879050"/>
      </dsp:txXfrm>
    </dsp:sp>
    <dsp:sp modelId="{35508720-8AEB-4E29-BCB0-D76B463A0CEE}">
      <dsp:nvSpPr>
        <dsp:cNvPr id="0" name=""/>
        <dsp:cNvSpPr/>
      </dsp:nvSpPr>
      <dsp:spPr>
        <a:xfrm>
          <a:off x="0" y="2130673"/>
          <a:ext cx="6046132" cy="831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7500DB13-3023-4AE2-814B-C353AE9669CC}">
      <dsp:nvSpPr>
        <dsp:cNvPr id="0" name=""/>
        <dsp:cNvSpPr/>
      </dsp:nvSpPr>
      <dsp:spPr>
        <a:xfrm>
          <a:off x="302306" y="1643592"/>
          <a:ext cx="4232293" cy="9741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Clear-Variable</a:t>
          </a:r>
        </a:p>
      </dsp:txBody>
      <dsp:txXfrm>
        <a:off x="349861" y="1691147"/>
        <a:ext cx="4137183" cy="879050"/>
      </dsp:txXfrm>
    </dsp:sp>
    <dsp:sp modelId="{E2ED4590-FD9C-4902-9C6B-347EC6399EFC}">
      <dsp:nvSpPr>
        <dsp:cNvPr id="0" name=""/>
        <dsp:cNvSpPr/>
      </dsp:nvSpPr>
      <dsp:spPr>
        <a:xfrm>
          <a:off x="0" y="3627553"/>
          <a:ext cx="6046132" cy="8316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03655F40-E425-4D6B-BAE4-21226D80A95A}">
      <dsp:nvSpPr>
        <dsp:cNvPr id="0" name=""/>
        <dsp:cNvSpPr/>
      </dsp:nvSpPr>
      <dsp:spPr>
        <a:xfrm>
          <a:off x="302306" y="3140472"/>
          <a:ext cx="4232293" cy="9741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Get-ChildItem Env:</a:t>
          </a:r>
        </a:p>
      </dsp:txBody>
      <dsp:txXfrm>
        <a:off x="349861" y="3188027"/>
        <a:ext cx="4137183" cy="8790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0215F-1577-4617-8DA3-E50CD43A9FD7}">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Connects one command to another</a:t>
          </a:r>
        </a:p>
      </dsp:txBody>
      <dsp:txXfrm>
        <a:off x="789384" y="2249"/>
        <a:ext cx="2602259" cy="1561355"/>
      </dsp:txXfrm>
    </dsp:sp>
    <dsp:sp modelId="{953C9171-F412-4F3D-8DBA-FF1735DFB333}">
      <dsp:nvSpPr>
        <dsp:cNvPr id="0" name=""/>
        <dsp:cNvSpPr/>
      </dsp:nvSpPr>
      <dsp:spPr>
        <a:xfrm>
          <a:off x="3651870" y="2249"/>
          <a:ext cx="2602259" cy="1561355"/>
        </a:xfrm>
        <a:prstGeom prst="rect">
          <a:avLst/>
        </a:prstGeom>
        <a:solidFill>
          <a:schemeClr val="accent5">
            <a:hueOff val="-135193"/>
            <a:satOff val="-3619"/>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Exporting CSV or XML</a:t>
          </a:r>
        </a:p>
      </dsp:txBody>
      <dsp:txXfrm>
        <a:off x="3651870" y="2249"/>
        <a:ext cx="2602259" cy="1561355"/>
      </dsp:txXfrm>
    </dsp:sp>
    <dsp:sp modelId="{0ADE1767-3097-4477-9FCB-9866352E13C7}">
      <dsp:nvSpPr>
        <dsp:cNvPr id="0" name=""/>
        <dsp:cNvSpPr/>
      </dsp:nvSpPr>
      <dsp:spPr>
        <a:xfrm>
          <a:off x="6514355" y="2249"/>
          <a:ext cx="2602259" cy="1561355"/>
        </a:xfrm>
        <a:prstGeom prst="rect">
          <a:avLst/>
        </a:prstGeom>
        <a:solidFill>
          <a:schemeClr val="accent5">
            <a:hueOff val="-270386"/>
            <a:satOff val="-7238"/>
            <a:lumOff val="-25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Comparing Files</a:t>
          </a:r>
        </a:p>
      </dsp:txBody>
      <dsp:txXfrm>
        <a:off x="6514355" y="2249"/>
        <a:ext cx="2602259" cy="1561355"/>
      </dsp:txXfrm>
    </dsp:sp>
    <dsp:sp modelId="{75CE9E35-4806-4B76-B1A2-9308E04F1C44}">
      <dsp:nvSpPr>
        <dsp:cNvPr id="0" name=""/>
        <dsp:cNvSpPr/>
      </dsp:nvSpPr>
      <dsp:spPr>
        <a:xfrm>
          <a:off x="789384" y="1823830"/>
          <a:ext cx="2602259" cy="1561355"/>
        </a:xfrm>
        <a:prstGeom prst="rect">
          <a:avLst/>
        </a:prstGeom>
        <a:solidFill>
          <a:schemeClr val="accent5">
            <a:hueOff val="-405579"/>
            <a:satOff val="-10857"/>
            <a:lumOff val="-376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Out-file or Out-printer</a:t>
          </a:r>
        </a:p>
      </dsp:txBody>
      <dsp:txXfrm>
        <a:off x="789384" y="1823830"/>
        <a:ext cx="2602259" cy="1561355"/>
      </dsp:txXfrm>
    </dsp:sp>
    <dsp:sp modelId="{881F5818-C9F0-42DE-BC0D-D47B9FECB13D}">
      <dsp:nvSpPr>
        <dsp:cNvPr id="0" name=""/>
        <dsp:cNvSpPr/>
      </dsp:nvSpPr>
      <dsp:spPr>
        <a:xfrm>
          <a:off x="3651870" y="1823830"/>
          <a:ext cx="2602259" cy="1561355"/>
        </a:xfrm>
        <a:prstGeom prst="rect">
          <a:avLst/>
        </a:prstGeom>
        <a:solidFill>
          <a:schemeClr val="accent5">
            <a:hueOff val="-540772"/>
            <a:satOff val="-14476"/>
            <a:lumOff val="-50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Out-Gridview</a:t>
          </a:r>
        </a:p>
      </dsp:txBody>
      <dsp:txXfrm>
        <a:off x="3651870" y="1823830"/>
        <a:ext cx="2602259" cy="1561355"/>
      </dsp:txXfrm>
    </dsp:sp>
    <dsp:sp modelId="{C610F4D7-D7B7-455F-8CBB-57C0CE843448}">
      <dsp:nvSpPr>
        <dsp:cNvPr id="0" name=""/>
        <dsp:cNvSpPr/>
      </dsp:nvSpPr>
      <dsp:spPr>
        <a:xfrm>
          <a:off x="6514355"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Convertto-html</a:t>
          </a:r>
        </a:p>
      </dsp:txBody>
      <dsp:txXfrm>
        <a:off x="6514355" y="1823830"/>
        <a:ext cx="2602259" cy="15613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B969-FBFE-4527-BA7E-94A957ED0EC6}">
      <dsp:nvSpPr>
        <dsp:cNvPr id="0" name=""/>
        <dsp:cNvSpPr/>
      </dsp:nvSpPr>
      <dsp:spPr>
        <a:xfrm>
          <a:off x="0" y="310307"/>
          <a:ext cx="6243991" cy="27531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 code blocks if a specified conditional test evaluates to true</a:t>
          </a:r>
        </a:p>
        <a:p>
          <a:pPr marL="228600" lvl="1" indent="-228600" algn="l" defTabSz="1066800">
            <a:lnSpc>
              <a:spcPct val="90000"/>
            </a:lnSpc>
            <a:spcBef>
              <a:spcPct val="0"/>
            </a:spcBef>
            <a:spcAft>
              <a:spcPct val="15000"/>
            </a:spcAft>
            <a:buChar char="•"/>
          </a:pPr>
          <a:r>
            <a:rPr lang="en-US" sz="2400" kern="1200" dirty="0">
              <a:solidFill>
                <a:schemeClr val="bg1"/>
              </a:solidFill>
            </a:rPr>
            <a:t>if (&lt;test1&gt;) {&lt;statement list 1&gt;}</a:t>
          </a:r>
        </a:p>
        <a:p>
          <a:pPr marL="457200" lvl="2" indent="-228600" algn="l" defTabSz="1066800">
            <a:lnSpc>
              <a:spcPct val="90000"/>
            </a:lnSpc>
            <a:spcBef>
              <a:spcPct val="0"/>
            </a:spcBef>
            <a:spcAft>
              <a:spcPct val="15000"/>
            </a:spcAft>
            <a:buChar char="•"/>
          </a:pPr>
          <a:r>
            <a:rPr lang="en-US" sz="2400" kern="1200" dirty="0">
              <a:solidFill>
                <a:schemeClr val="bg1"/>
              </a:solidFill>
            </a:rPr>
            <a:t>[elseif (&lt;test2&gt;) {&lt;statement list 2&gt;}]</a:t>
          </a:r>
        </a:p>
        <a:p>
          <a:pPr marL="457200" lvl="2" indent="-228600" algn="l" defTabSz="1066800">
            <a:lnSpc>
              <a:spcPct val="90000"/>
            </a:lnSpc>
            <a:spcBef>
              <a:spcPct val="0"/>
            </a:spcBef>
            <a:spcAft>
              <a:spcPct val="15000"/>
            </a:spcAft>
            <a:buChar char="•"/>
          </a:pPr>
          <a:r>
            <a:rPr lang="en-US" sz="2400" kern="1200" dirty="0">
              <a:solidFill>
                <a:schemeClr val="bg1"/>
              </a:solidFill>
            </a:rPr>
            <a:t>[else {&lt;statement list 3&gt;}]</a:t>
          </a:r>
        </a:p>
      </dsp:txBody>
      <dsp:txXfrm>
        <a:off x="0" y="310307"/>
        <a:ext cx="6243991" cy="2753100"/>
      </dsp:txXfrm>
    </dsp:sp>
    <dsp:sp modelId="{442F3822-C2BA-4B45-9AE3-54F4740DE487}">
      <dsp:nvSpPr>
        <dsp:cNvPr id="0" name=""/>
        <dsp:cNvSpPr/>
      </dsp:nvSpPr>
      <dsp:spPr>
        <a:xfrm>
          <a:off x="312199" y="29867"/>
          <a:ext cx="4370794" cy="5608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IF/Else</a:t>
          </a:r>
        </a:p>
      </dsp:txBody>
      <dsp:txXfrm>
        <a:off x="339579" y="57247"/>
        <a:ext cx="4316034" cy="506120"/>
      </dsp:txXfrm>
    </dsp:sp>
    <dsp:sp modelId="{C5288BE5-0B14-4EE2-B710-6A2D27F7C620}">
      <dsp:nvSpPr>
        <dsp:cNvPr id="0" name=""/>
        <dsp:cNvSpPr/>
      </dsp:nvSpPr>
      <dsp:spPr>
        <a:xfrm>
          <a:off x="0" y="3446447"/>
          <a:ext cx="6243991" cy="2094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To check multiple conditions</a:t>
          </a:r>
        </a:p>
        <a:p>
          <a:pPr marL="228600" lvl="1" indent="-228600" algn="l" defTabSz="1066800">
            <a:lnSpc>
              <a:spcPct val="90000"/>
            </a:lnSpc>
            <a:spcBef>
              <a:spcPct val="0"/>
            </a:spcBef>
            <a:spcAft>
              <a:spcPct val="15000"/>
            </a:spcAft>
            <a:buChar char="•"/>
          </a:pPr>
          <a:r>
            <a:rPr lang="en-US" sz="2400" kern="1200" dirty="0">
              <a:solidFill>
                <a:schemeClr val="bg1"/>
              </a:solidFill>
            </a:rPr>
            <a:t>Switch (&lt;test-value&gt;)</a:t>
          </a:r>
        </a:p>
        <a:p>
          <a:pPr marL="457200" lvl="2" indent="-228600" algn="l" defTabSz="1066800">
            <a:lnSpc>
              <a:spcPct val="90000"/>
            </a:lnSpc>
            <a:spcBef>
              <a:spcPct val="0"/>
            </a:spcBef>
            <a:spcAft>
              <a:spcPct val="15000"/>
            </a:spcAft>
            <a:buChar char="•"/>
          </a:pPr>
          <a:r>
            <a:rPr lang="en-US" sz="2400" kern="1200" dirty="0">
              <a:solidFill>
                <a:schemeClr val="bg1"/>
              </a:solidFill>
            </a:rPr>
            <a:t>{ &lt;condition&gt; {&lt;action&gt;}</a:t>
          </a:r>
        </a:p>
        <a:p>
          <a:pPr marL="457200" lvl="2" indent="-228600" algn="l" defTabSz="1066800">
            <a:lnSpc>
              <a:spcPct val="90000"/>
            </a:lnSpc>
            <a:spcBef>
              <a:spcPct val="0"/>
            </a:spcBef>
            <a:spcAft>
              <a:spcPct val="15000"/>
            </a:spcAft>
            <a:buChar char="•"/>
          </a:pPr>
          <a:r>
            <a:rPr lang="en-US" sz="2400" kern="1200" dirty="0">
              <a:solidFill>
                <a:schemeClr val="bg1"/>
              </a:solidFill>
            </a:rPr>
            <a:t>&lt;condition&gt; {&lt;action&gt;}  }</a:t>
          </a:r>
        </a:p>
      </dsp:txBody>
      <dsp:txXfrm>
        <a:off x="0" y="3446447"/>
        <a:ext cx="6243991" cy="2094750"/>
      </dsp:txXfrm>
    </dsp:sp>
    <dsp:sp modelId="{777717D6-EF64-44FD-B1A7-2D44DC14829D}">
      <dsp:nvSpPr>
        <dsp:cNvPr id="0" name=""/>
        <dsp:cNvSpPr/>
      </dsp:nvSpPr>
      <dsp:spPr>
        <a:xfrm>
          <a:off x="312199" y="3166007"/>
          <a:ext cx="4370794" cy="5608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Switch</a:t>
          </a:r>
        </a:p>
      </dsp:txBody>
      <dsp:txXfrm>
        <a:off x="339579" y="3193387"/>
        <a:ext cx="4316034"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C1554-0A1E-4DBA-8372-1593723B34D2}">
      <dsp:nvSpPr>
        <dsp:cNvPr id="0" name=""/>
        <dsp:cNvSpPr/>
      </dsp:nvSpPr>
      <dsp:spPr>
        <a:xfrm>
          <a:off x="0" y="506133"/>
          <a:ext cx="6653212" cy="1915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Iterates through a series of values</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foreach ($&lt;item&gt; in $&lt;collection&gt;){&lt;statement list&gt;}</a:t>
          </a:r>
          <a:endParaRPr lang="en-US" sz="2400" kern="1200" dirty="0">
            <a:solidFill>
              <a:schemeClr val="bg1"/>
            </a:solidFill>
          </a:endParaRPr>
        </a:p>
      </dsp:txBody>
      <dsp:txXfrm>
        <a:off x="0" y="506133"/>
        <a:ext cx="6653212" cy="1915200"/>
      </dsp:txXfrm>
    </dsp:sp>
    <dsp:sp modelId="{8518AA91-DD4A-4D19-8BBA-A10C078856E0}">
      <dsp:nvSpPr>
        <dsp:cNvPr id="0" name=""/>
        <dsp:cNvSpPr/>
      </dsp:nvSpPr>
      <dsp:spPr>
        <a:xfrm>
          <a:off x="255320" y="0"/>
          <a:ext cx="4657248" cy="944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Foreach</a:t>
          </a:r>
          <a:endParaRPr lang="en-US" sz="2400" kern="1200" dirty="0">
            <a:solidFill>
              <a:schemeClr val="bg1"/>
            </a:solidFill>
          </a:endParaRPr>
        </a:p>
      </dsp:txBody>
      <dsp:txXfrm>
        <a:off x="301434" y="46114"/>
        <a:ext cx="4565020" cy="852412"/>
      </dsp:txXfrm>
    </dsp:sp>
    <dsp:sp modelId="{FBB9F31A-8554-4469-B1EE-7A434131C543}">
      <dsp:nvSpPr>
        <dsp:cNvPr id="0" name=""/>
        <dsp:cNvSpPr/>
      </dsp:nvSpPr>
      <dsp:spPr>
        <a:xfrm>
          <a:off x="0" y="3066453"/>
          <a:ext cx="6653212" cy="23184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commands while a specified condition evaluates to true</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 (&lt;init&gt;; &lt;condition&gt;; &lt;repeat&gt;)</a:t>
          </a:r>
          <a:endParaRPr lang="en-US" sz="2400" kern="1200" dirty="0">
            <a:solidFill>
              <a:schemeClr val="bg1"/>
            </a:solidFill>
          </a:endParaRPr>
        </a:p>
        <a:p>
          <a:pPr marL="457200" lvl="2" indent="-228600" algn="l" defTabSz="1066800">
            <a:lnSpc>
              <a:spcPct val="90000"/>
            </a:lnSpc>
            <a:spcBef>
              <a:spcPct val="0"/>
            </a:spcBef>
            <a:spcAft>
              <a:spcPct val="15000"/>
            </a:spcAft>
            <a:buChar char="•"/>
          </a:pPr>
          <a:r>
            <a:rPr lang="en-US" sz="2400" kern="1200">
              <a:solidFill>
                <a:schemeClr val="bg1"/>
              </a:solidFill>
            </a:rPr>
            <a:t>{&lt;statement list&gt;</a:t>
          </a:r>
          <a:endParaRPr lang="en-US" sz="2400" kern="1200" dirty="0">
            <a:solidFill>
              <a:schemeClr val="bg1"/>
            </a:solidFill>
          </a:endParaRPr>
        </a:p>
      </dsp:txBody>
      <dsp:txXfrm>
        <a:off x="0" y="3066453"/>
        <a:ext cx="6653212" cy="2318400"/>
      </dsp:txXfrm>
    </dsp:sp>
    <dsp:sp modelId="{D67173B9-0776-473D-9069-05AC33330F3E}">
      <dsp:nvSpPr>
        <dsp:cNvPr id="0" name=""/>
        <dsp:cNvSpPr/>
      </dsp:nvSpPr>
      <dsp:spPr>
        <a:xfrm>
          <a:off x="332660" y="2594133"/>
          <a:ext cx="4657248" cy="944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a:t>
          </a:r>
          <a:endParaRPr lang="en-US" sz="2400" kern="1200" dirty="0">
            <a:solidFill>
              <a:schemeClr val="bg1"/>
            </a:solidFill>
          </a:endParaRPr>
        </a:p>
      </dsp:txBody>
      <dsp:txXfrm>
        <a:off x="378774" y="2640247"/>
        <a:ext cx="4565020" cy="8524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2FCA-512D-4219-83EB-74E42F813D73}">
      <dsp:nvSpPr>
        <dsp:cNvPr id="0" name=""/>
        <dsp:cNvSpPr/>
      </dsp:nvSpPr>
      <dsp:spPr>
        <a:xfrm>
          <a:off x="0" y="287492"/>
          <a:ext cx="7126014" cy="127575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only while the condition is false</a:t>
          </a:r>
        </a:p>
        <a:p>
          <a:pPr marL="228600" lvl="1" indent="-228600" algn="l" defTabSz="1066800">
            <a:lnSpc>
              <a:spcPct val="90000"/>
            </a:lnSpc>
            <a:spcBef>
              <a:spcPct val="0"/>
            </a:spcBef>
            <a:spcAft>
              <a:spcPct val="15000"/>
            </a:spcAft>
            <a:buChar char="•"/>
          </a:pPr>
          <a:r>
            <a:rPr lang="en-US" sz="2400" kern="1200">
              <a:solidFill>
                <a:schemeClr val="bg1"/>
              </a:solidFill>
            </a:rPr>
            <a:t>do {&lt;statement list&gt;} until (&lt;condition&gt;)</a:t>
          </a:r>
        </a:p>
      </dsp:txBody>
      <dsp:txXfrm>
        <a:off x="0" y="287492"/>
        <a:ext cx="7126014" cy="1275750"/>
      </dsp:txXfrm>
    </dsp:sp>
    <dsp:sp modelId="{34C06C4D-3BF6-411E-835C-5B15D29517AA}">
      <dsp:nvSpPr>
        <dsp:cNvPr id="0" name=""/>
        <dsp:cNvSpPr/>
      </dsp:nvSpPr>
      <dsp:spPr>
        <a:xfrm>
          <a:off x="356300" y="21812"/>
          <a:ext cx="4988209" cy="5313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Do-Until</a:t>
          </a:r>
        </a:p>
      </dsp:txBody>
      <dsp:txXfrm>
        <a:off x="382239" y="47751"/>
        <a:ext cx="4936331" cy="479482"/>
      </dsp:txXfrm>
    </dsp:sp>
    <dsp:sp modelId="{AFF86CB0-86CC-40B0-82E7-B79BCE51FFFB}">
      <dsp:nvSpPr>
        <dsp:cNvPr id="0" name=""/>
        <dsp:cNvSpPr/>
      </dsp:nvSpPr>
      <dsp:spPr>
        <a:xfrm>
          <a:off x="0" y="1926122"/>
          <a:ext cx="7126014" cy="19845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condition is evaluated after the script block has run</a:t>
          </a:r>
        </a:p>
        <a:p>
          <a:pPr marL="228600" lvl="1" indent="-228600" algn="l" defTabSz="1066800">
            <a:lnSpc>
              <a:spcPct val="90000"/>
            </a:lnSpc>
            <a:spcBef>
              <a:spcPct val="0"/>
            </a:spcBef>
            <a:spcAft>
              <a:spcPct val="15000"/>
            </a:spcAft>
            <a:buChar char="•"/>
          </a:pPr>
          <a:r>
            <a:rPr lang="en-US" sz="2400" kern="1200" dirty="0">
              <a:solidFill>
                <a:schemeClr val="bg1"/>
              </a:solidFill>
            </a:rPr>
            <a:t>do {&lt;statement list&gt;} while (&lt;condition&gt;)</a:t>
          </a:r>
        </a:p>
      </dsp:txBody>
      <dsp:txXfrm>
        <a:off x="0" y="1926122"/>
        <a:ext cx="7126014" cy="1984500"/>
      </dsp:txXfrm>
    </dsp:sp>
    <dsp:sp modelId="{EC41A782-1E05-4172-A6E1-093D7792AE8A}">
      <dsp:nvSpPr>
        <dsp:cNvPr id="0" name=""/>
        <dsp:cNvSpPr/>
      </dsp:nvSpPr>
      <dsp:spPr>
        <a:xfrm>
          <a:off x="356300" y="1660442"/>
          <a:ext cx="4988209" cy="5313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Do-While</a:t>
          </a:r>
        </a:p>
      </dsp:txBody>
      <dsp:txXfrm>
        <a:off x="382239" y="1686381"/>
        <a:ext cx="4936331" cy="479482"/>
      </dsp:txXfrm>
    </dsp:sp>
    <dsp:sp modelId="{CE80547A-65B5-4D26-BAF5-472347037784}">
      <dsp:nvSpPr>
        <dsp:cNvPr id="0" name=""/>
        <dsp:cNvSpPr/>
      </dsp:nvSpPr>
      <dsp:spPr>
        <a:xfrm>
          <a:off x="0" y="4273502"/>
          <a:ext cx="7126014" cy="1275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runs while a conditional is true</a:t>
          </a:r>
        </a:p>
        <a:p>
          <a:pPr marL="228600" lvl="1" indent="-228600" algn="l" defTabSz="1066800">
            <a:lnSpc>
              <a:spcPct val="90000"/>
            </a:lnSpc>
            <a:spcBef>
              <a:spcPct val="0"/>
            </a:spcBef>
            <a:spcAft>
              <a:spcPct val="15000"/>
            </a:spcAft>
            <a:buChar char="•"/>
          </a:pPr>
          <a:r>
            <a:rPr lang="en-US" sz="2400" kern="1200">
              <a:solidFill>
                <a:schemeClr val="bg1"/>
              </a:solidFill>
            </a:rPr>
            <a:t>while (&lt;condition&gt;){&lt;statement list&gt;}</a:t>
          </a:r>
        </a:p>
      </dsp:txBody>
      <dsp:txXfrm>
        <a:off x="0" y="4273502"/>
        <a:ext cx="7126014" cy="1275750"/>
      </dsp:txXfrm>
    </dsp:sp>
    <dsp:sp modelId="{7D2DDC71-5559-4660-B97C-7500A46A0169}">
      <dsp:nvSpPr>
        <dsp:cNvPr id="0" name=""/>
        <dsp:cNvSpPr/>
      </dsp:nvSpPr>
      <dsp:spPr>
        <a:xfrm>
          <a:off x="356300" y="4007822"/>
          <a:ext cx="4988209" cy="5313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While</a:t>
          </a:r>
        </a:p>
      </dsp:txBody>
      <dsp:txXfrm>
        <a:off x="382239" y="4033761"/>
        <a:ext cx="4936331" cy="4794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37C81-8D08-4629-83F6-1437FB85482E}">
      <dsp:nvSpPr>
        <dsp:cNvPr id="0" name=""/>
        <dsp:cNvSpPr/>
      </dsp:nvSpPr>
      <dsp:spPr>
        <a:xfrm>
          <a:off x="0" y="88032"/>
          <a:ext cx="6046132" cy="9149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Just like adding snap-ins into the MMC console</a:t>
          </a:r>
        </a:p>
      </dsp:txBody>
      <dsp:txXfrm>
        <a:off x="44664" y="132696"/>
        <a:ext cx="5956804" cy="825612"/>
      </dsp:txXfrm>
    </dsp:sp>
    <dsp:sp modelId="{34BF0F92-F1F9-4F37-B24C-839AEB10397B}">
      <dsp:nvSpPr>
        <dsp:cNvPr id="0" name=""/>
        <dsp:cNvSpPr/>
      </dsp:nvSpPr>
      <dsp:spPr>
        <a:xfrm>
          <a:off x="0" y="1069212"/>
          <a:ext cx="6046132" cy="91494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Snapins</a:t>
          </a:r>
        </a:p>
      </dsp:txBody>
      <dsp:txXfrm>
        <a:off x="44664" y="1113876"/>
        <a:ext cx="5956804" cy="825612"/>
      </dsp:txXfrm>
    </dsp:sp>
    <dsp:sp modelId="{A78BA452-EAEE-4AAE-9FD4-099C0585F108}">
      <dsp:nvSpPr>
        <dsp:cNvPr id="0" name=""/>
        <dsp:cNvSpPr/>
      </dsp:nvSpPr>
      <dsp:spPr>
        <a:xfrm>
          <a:off x="0" y="1984153"/>
          <a:ext cx="604613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Add;  get; remove-pssnapin</a:t>
          </a:r>
        </a:p>
      </dsp:txBody>
      <dsp:txXfrm>
        <a:off x="0" y="1984153"/>
        <a:ext cx="6046132" cy="380880"/>
      </dsp:txXfrm>
    </dsp:sp>
    <dsp:sp modelId="{DB19EC4E-2D90-4927-96C0-1586CB9D9B4C}">
      <dsp:nvSpPr>
        <dsp:cNvPr id="0" name=""/>
        <dsp:cNvSpPr/>
      </dsp:nvSpPr>
      <dsp:spPr>
        <a:xfrm>
          <a:off x="0" y="2365033"/>
          <a:ext cx="6046132" cy="9149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Modules</a:t>
          </a:r>
        </a:p>
      </dsp:txBody>
      <dsp:txXfrm>
        <a:off x="44664" y="2409697"/>
        <a:ext cx="5956804" cy="825612"/>
      </dsp:txXfrm>
    </dsp:sp>
    <dsp:sp modelId="{72813223-F824-4157-B5AF-5FD6AC842D66}">
      <dsp:nvSpPr>
        <dsp:cNvPr id="0" name=""/>
        <dsp:cNvSpPr/>
      </dsp:nvSpPr>
      <dsp:spPr>
        <a:xfrm>
          <a:off x="0" y="3279972"/>
          <a:ext cx="6046132"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New hotness</a:t>
          </a:r>
        </a:p>
        <a:p>
          <a:pPr marL="171450" lvl="1" indent="-171450" algn="l" defTabSz="800100">
            <a:lnSpc>
              <a:spcPct val="90000"/>
            </a:lnSpc>
            <a:spcBef>
              <a:spcPct val="0"/>
            </a:spcBef>
            <a:spcAft>
              <a:spcPct val="20000"/>
            </a:spcAft>
            <a:buChar char="•"/>
          </a:pPr>
          <a:r>
            <a:rPr lang="en-US" sz="1800" kern="1200"/>
            <a:t>Import-module; Get-module</a:t>
          </a:r>
        </a:p>
        <a:p>
          <a:pPr marL="171450" lvl="1" indent="-171450" algn="l" defTabSz="800100">
            <a:lnSpc>
              <a:spcPct val="90000"/>
            </a:lnSpc>
            <a:spcBef>
              <a:spcPct val="0"/>
            </a:spcBef>
            <a:spcAft>
              <a:spcPct val="20000"/>
            </a:spcAft>
            <a:buChar char="•"/>
          </a:pPr>
          <a:r>
            <a:rPr lang="en-US" sz="1800" kern="1200"/>
            <a:t>Auto load modules</a:t>
          </a:r>
        </a:p>
        <a:p>
          <a:pPr marL="342900" lvl="2" indent="-171450" algn="l" defTabSz="800100">
            <a:lnSpc>
              <a:spcPct val="90000"/>
            </a:lnSpc>
            <a:spcBef>
              <a:spcPct val="0"/>
            </a:spcBef>
            <a:spcAft>
              <a:spcPct val="20000"/>
            </a:spcAft>
            <a:buChar char="•"/>
          </a:pPr>
          <a:r>
            <a:rPr lang="en-US" sz="1800" kern="1200"/>
            <a:t>$env:PSModulePath</a:t>
          </a:r>
        </a:p>
      </dsp:txBody>
      <dsp:txXfrm>
        <a:off x="0" y="3279972"/>
        <a:ext cx="6046132" cy="1237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E7C73-AEA3-4DF4-A5F9-CA04D79E804C}">
      <dsp:nvSpPr>
        <dsp:cNvPr id="0" name=""/>
        <dsp:cNvSpPr/>
      </dsp:nvSpPr>
      <dsp:spPr>
        <a:xfrm>
          <a:off x="732480" y="1746"/>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solidFill>
            </a:rPr>
            <a:t>Ipconfig; ping; </a:t>
          </a:r>
          <a:r>
            <a:rPr lang="en-US" sz="2500" kern="1200" dirty="0" err="1">
              <a:solidFill>
                <a:schemeClr val="bg2"/>
              </a:solidFill>
            </a:rPr>
            <a:t>nslookup</a:t>
          </a:r>
          <a:r>
            <a:rPr lang="en-US" sz="2500" kern="1200" dirty="0">
              <a:solidFill>
                <a:schemeClr val="bg2"/>
              </a:solidFill>
            </a:rPr>
            <a:t>; net; </a:t>
          </a:r>
          <a:r>
            <a:rPr lang="en-US" sz="2500" kern="1200" dirty="0" err="1">
              <a:solidFill>
                <a:schemeClr val="bg2"/>
              </a:solidFill>
            </a:rPr>
            <a:t>dsmove</a:t>
          </a:r>
          <a:endParaRPr lang="en-US" sz="2500" kern="1200" dirty="0">
            <a:solidFill>
              <a:schemeClr val="bg2"/>
            </a:solidFill>
          </a:endParaRPr>
        </a:p>
      </dsp:txBody>
      <dsp:txXfrm>
        <a:off x="732480" y="1746"/>
        <a:ext cx="4779031" cy="1457604"/>
      </dsp:txXfrm>
    </dsp:sp>
    <dsp:sp modelId="{4F09362E-1D82-47A2-A390-33BD47D1D431}">
      <dsp:nvSpPr>
        <dsp:cNvPr id="0" name=""/>
        <dsp:cNvSpPr/>
      </dsp:nvSpPr>
      <dsp:spPr>
        <a:xfrm>
          <a:off x="732480" y="2056730"/>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&amp; - executes commands</a:t>
          </a:r>
          <a:endParaRPr lang="en-US" sz="2500" kern="1200" dirty="0">
            <a:solidFill>
              <a:schemeClr val="bg2"/>
            </a:solidFill>
          </a:endParaRPr>
        </a:p>
      </dsp:txBody>
      <dsp:txXfrm>
        <a:off x="732480" y="2056730"/>
        <a:ext cx="4779031" cy="1457604"/>
      </dsp:txXfrm>
    </dsp:sp>
    <dsp:sp modelId="{9970C8CC-A399-4D1A-88ED-F648DF3AE2A9}">
      <dsp:nvSpPr>
        <dsp:cNvPr id="0" name=""/>
        <dsp:cNvSpPr/>
      </dsp:nvSpPr>
      <dsp:spPr>
        <a:xfrm>
          <a:off x="732480" y="4111713"/>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   - directs powershell to refrain from interprting input as powershell commands or expressions</a:t>
          </a:r>
          <a:endParaRPr lang="en-US" sz="2500" kern="1200" dirty="0">
            <a:solidFill>
              <a:schemeClr val="bg2"/>
            </a:solidFill>
          </a:endParaRPr>
        </a:p>
      </dsp:txBody>
      <dsp:txXfrm>
        <a:off x="732480" y="4111713"/>
        <a:ext cx="4779031" cy="14576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617A2-5AF4-46DA-911E-C2422C72B521}">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Uses PowerShellGet</a:t>
          </a:r>
        </a:p>
      </dsp:txBody>
      <dsp:txXfrm>
        <a:off x="44412" y="45337"/>
        <a:ext cx="5957308" cy="820953"/>
      </dsp:txXfrm>
    </dsp:sp>
    <dsp:sp modelId="{6EDDB61A-5FFB-4E5C-BD79-29CD6D3984F2}">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Register-PSRepository to add the URL of a repository</a:t>
          </a:r>
        </a:p>
      </dsp:txBody>
      <dsp:txXfrm>
        <a:off x="44412" y="968897"/>
        <a:ext cx="5957308" cy="820953"/>
      </dsp:txXfrm>
    </dsp:sp>
    <dsp:sp modelId="{B74044ED-00EA-4278-9EB4-F533142B2256}">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Set-PSRepository</a:t>
          </a:r>
        </a:p>
      </dsp:txBody>
      <dsp:txXfrm>
        <a:off x="44412" y="1892456"/>
        <a:ext cx="5957308" cy="820953"/>
      </dsp:txXfrm>
    </dsp:sp>
    <dsp:sp modelId="{4727DA33-DB1D-4454-9DEF-0389A7B5D8BC}">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Find-Module</a:t>
          </a:r>
        </a:p>
      </dsp:txBody>
      <dsp:txXfrm>
        <a:off x="44412" y="2816015"/>
        <a:ext cx="5957308" cy="820953"/>
      </dsp:txXfrm>
    </dsp:sp>
    <dsp:sp modelId="{4A85DBEE-E89A-4E72-B365-2DC72963023D}">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Install-Module</a:t>
          </a:r>
        </a:p>
      </dsp:txBody>
      <dsp:txXfrm>
        <a:off x="44412" y="3739574"/>
        <a:ext cx="5957308" cy="8209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61097-9173-438F-AE09-0A890C62305B}">
      <dsp:nvSpPr>
        <dsp:cNvPr id="0" name=""/>
        <dsp:cNvSpPr/>
      </dsp:nvSpPr>
      <dsp:spPr>
        <a:xfrm>
          <a:off x="0" y="2243"/>
          <a:ext cx="6243991" cy="916301"/>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Default formatting rules controlled by .ps1xml</a:t>
          </a:r>
        </a:p>
      </dsp:txBody>
      <dsp:txXfrm>
        <a:off x="44730" y="46973"/>
        <a:ext cx="6154531" cy="826841"/>
      </dsp:txXfrm>
    </dsp:sp>
    <dsp:sp modelId="{BE115DA8-BD4C-497E-8EB9-2F9A16C8E572}">
      <dsp:nvSpPr>
        <dsp:cNvPr id="0" name=""/>
        <dsp:cNvSpPr/>
      </dsp:nvSpPr>
      <dsp:spPr>
        <a:xfrm>
          <a:off x="0" y="932298"/>
          <a:ext cx="6243991" cy="916301"/>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Format-Table</a:t>
          </a:r>
        </a:p>
      </dsp:txBody>
      <dsp:txXfrm>
        <a:off x="44730" y="977028"/>
        <a:ext cx="6154531" cy="826841"/>
      </dsp:txXfrm>
    </dsp:sp>
    <dsp:sp modelId="{D237CBF7-9F50-4DB6-ADCD-E35BB603A1D5}">
      <dsp:nvSpPr>
        <dsp:cNvPr id="0" name=""/>
        <dsp:cNvSpPr/>
      </dsp:nvSpPr>
      <dsp:spPr>
        <a:xfrm>
          <a:off x="0" y="1862353"/>
          <a:ext cx="6243991" cy="916301"/>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Format-list</a:t>
          </a:r>
        </a:p>
      </dsp:txBody>
      <dsp:txXfrm>
        <a:off x="44730" y="1907083"/>
        <a:ext cx="6154531" cy="826841"/>
      </dsp:txXfrm>
    </dsp:sp>
    <dsp:sp modelId="{DEBC5444-9E42-441E-A12C-126E2F24CA70}">
      <dsp:nvSpPr>
        <dsp:cNvPr id="0" name=""/>
        <dsp:cNvSpPr/>
      </dsp:nvSpPr>
      <dsp:spPr>
        <a:xfrm>
          <a:off x="0" y="2792409"/>
          <a:ext cx="6243991" cy="916301"/>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Format-Wide</a:t>
          </a:r>
        </a:p>
      </dsp:txBody>
      <dsp:txXfrm>
        <a:off x="44730" y="2837139"/>
        <a:ext cx="6154531" cy="826841"/>
      </dsp:txXfrm>
    </dsp:sp>
    <dsp:sp modelId="{C4BCC7F9-A113-4403-B9B2-6D6D58D134B0}">
      <dsp:nvSpPr>
        <dsp:cNvPr id="0" name=""/>
        <dsp:cNvSpPr/>
      </dsp:nvSpPr>
      <dsp:spPr>
        <a:xfrm>
          <a:off x="0" y="3722464"/>
          <a:ext cx="6243991" cy="916301"/>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Custom Columns</a:t>
          </a:r>
        </a:p>
      </dsp:txBody>
      <dsp:txXfrm>
        <a:off x="44730" y="3767194"/>
        <a:ext cx="6154531" cy="826841"/>
      </dsp:txXfrm>
    </dsp:sp>
    <dsp:sp modelId="{6909C615-636F-41BE-B494-5F375AB0F8DB}">
      <dsp:nvSpPr>
        <dsp:cNvPr id="0" name=""/>
        <dsp:cNvSpPr/>
      </dsp:nvSpPr>
      <dsp:spPr>
        <a:xfrm>
          <a:off x="0" y="4652519"/>
          <a:ext cx="6243991" cy="916301"/>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Other Out-* Commands</a:t>
          </a:r>
        </a:p>
      </dsp:txBody>
      <dsp:txXfrm>
        <a:off x="44730" y="4697249"/>
        <a:ext cx="6154531" cy="8268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6679-C8B7-4E88-BEA0-574F918AAFCE}">
      <dsp:nvSpPr>
        <dsp:cNvPr id="0" name=""/>
        <dsp:cNvSpPr/>
      </dsp:nvSpPr>
      <dsp:spPr>
        <a:xfrm>
          <a:off x="0" y="284052"/>
          <a:ext cx="6046132" cy="11844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 writes an error to PowerShell’s error stream</a:t>
          </a:r>
        </a:p>
      </dsp:txBody>
      <dsp:txXfrm>
        <a:off x="0" y="284052"/>
        <a:ext cx="6046132" cy="1184400"/>
      </dsp:txXfrm>
    </dsp:sp>
    <dsp:sp modelId="{8BE6FA8E-7512-4784-9FE4-E4650D8130DD}">
      <dsp:nvSpPr>
        <dsp:cNvPr id="0" name=""/>
        <dsp:cNvSpPr/>
      </dsp:nvSpPr>
      <dsp:spPr>
        <a:xfrm>
          <a:off x="302306" y="47892"/>
          <a:ext cx="4232293" cy="472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Write-error</a:t>
          </a:r>
        </a:p>
      </dsp:txBody>
      <dsp:txXfrm>
        <a:off x="325363" y="70949"/>
        <a:ext cx="4186179" cy="426206"/>
      </dsp:txXfrm>
    </dsp:sp>
    <dsp:sp modelId="{ABFE0E1E-1B2D-4F50-BECD-483C866BAFDA}">
      <dsp:nvSpPr>
        <dsp:cNvPr id="0" name=""/>
        <dsp:cNvSpPr/>
      </dsp:nvSpPr>
      <dsp:spPr>
        <a:xfrm>
          <a:off x="0" y="1791012"/>
          <a:ext cx="6046132" cy="1587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Write-host is a wrapper</a:t>
          </a:r>
        </a:p>
        <a:p>
          <a:pPr marL="228600" lvl="1" indent="-228600" algn="l" defTabSz="1066800">
            <a:lnSpc>
              <a:spcPct val="90000"/>
            </a:lnSpc>
            <a:spcBef>
              <a:spcPct val="0"/>
            </a:spcBef>
            <a:spcAft>
              <a:spcPct val="15000"/>
            </a:spcAft>
            <a:buChar char="•"/>
          </a:pPr>
          <a:r>
            <a:rPr lang="en-US" sz="2400" kern="1200">
              <a:solidFill>
                <a:schemeClr val="bg1"/>
              </a:solidFill>
            </a:rPr>
            <a:t>May need -informationaction continue</a:t>
          </a:r>
        </a:p>
      </dsp:txBody>
      <dsp:txXfrm>
        <a:off x="0" y="1791012"/>
        <a:ext cx="6046132" cy="1587600"/>
      </dsp:txXfrm>
    </dsp:sp>
    <dsp:sp modelId="{2AC27EDC-4406-4237-A71C-3B6DFE1B206D}">
      <dsp:nvSpPr>
        <dsp:cNvPr id="0" name=""/>
        <dsp:cNvSpPr/>
      </dsp:nvSpPr>
      <dsp:spPr>
        <a:xfrm>
          <a:off x="302306" y="1554853"/>
          <a:ext cx="4232293" cy="4723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Write-Information (v5)</a:t>
          </a:r>
        </a:p>
      </dsp:txBody>
      <dsp:txXfrm>
        <a:off x="325363" y="1577910"/>
        <a:ext cx="4186179" cy="426206"/>
      </dsp:txXfrm>
    </dsp:sp>
    <dsp:sp modelId="{DB3C2463-5669-40C7-A6E0-FC23E451D34E}">
      <dsp:nvSpPr>
        <dsp:cNvPr id="0" name=""/>
        <dsp:cNvSpPr/>
      </dsp:nvSpPr>
      <dsp:spPr>
        <a:xfrm>
          <a:off x="0" y="3701173"/>
          <a:ext cx="6046132" cy="8568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can display progress bars</a:t>
          </a:r>
        </a:p>
      </dsp:txBody>
      <dsp:txXfrm>
        <a:off x="0" y="3701173"/>
        <a:ext cx="6046132" cy="856800"/>
      </dsp:txXfrm>
    </dsp:sp>
    <dsp:sp modelId="{4755FA99-D003-4E1B-8C84-00D25AFD58FC}">
      <dsp:nvSpPr>
        <dsp:cNvPr id="0" name=""/>
        <dsp:cNvSpPr/>
      </dsp:nvSpPr>
      <dsp:spPr>
        <a:xfrm>
          <a:off x="302306" y="3465013"/>
          <a:ext cx="4232293" cy="472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Write-Progress</a:t>
          </a:r>
        </a:p>
      </dsp:txBody>
      <dsp:txXfrm>
        <a:off x="325363" y="3488070"/>
        <a:ext cx="4186179" cy="4262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D85BB-FC97-4027-AEE7-F51A6E603089}">
      <dsp:nvSpPr>
        <dsp:cNvPr id="0" name=""/>
        <dsp:cNvSpPr/>
      </dsp:nvSpPr>
      <dsp:spPr>
        <a:xfrm>
          <a:off x="0" y="498207"/>
          <a:ext cx="6046132" cy="17111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 colon is added to the end of the prompt</a:t>
          </a:r>
        </a:p>
      </dsp:txBody>
      <dsp:txXfrm>
        <a:off x="83530" y="581737"/>
        <a:ext cx="5879072" cy="1544065"/>
      </dsp:txXfrm>
    </dsp:sp>
    <dsp:sp modelId="{1CE828A6-C7D7-4875-8B0E-11A7C5D983EC}">
      <dsp:nvSpPr>
        <dsp:cNvPr id="0" name=""/>
        <dsp:cNvSpPr/>
      </dsp:nvSpPr>
      <dsp:spPr>
        <a:xfrm>
          <a:off x="0" y="2396533"/>
          <a:ext cx="6046132" cy="171112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Whatever the user types is returned as the result of the command (technically, it’s placed into the pipeline).</a:t>
          </a:r>
        </a:p>
      </dsp:txBody>
      <dsp:txXfrm>
        <a:off x="83530" y="2480063"/>
        <a:ext cx="5879072" cy="15440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1111-C16E-4E75-A33B-06C4BB41663D}">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[void][</a:t>
          </a:r>
          <a:r>
            <a:rPr lang="en-US" sz="2400" kern="1200" dirty="0" err="1">
              <a:solidFill>
                <a:schemeClr val="bg1"/>
              </a:solidFill>
            </a:rPr>
            <a:t>System.Reflection.Assembly</a:t>
          </a:r>
          <a:r>
            <a:rPr lang="en-US" sz="2400" kern="1200" dirty="0">
              <a:solidFill>
                <a:schemeClr val="bg1"/>
              </a:solidFill>
            </a:rPr>
            <a:t>]::</a:t>
          </a:r>
          <a:r>
            <a:rPr lang="en-US" sz="2400" kern="1200" dirty="0" err="1">
              <a:solidFill>
                <a:schemeClr val="bg1"/>
              </a:solidFill>
            </a:rPr>
            <a:t>LoadWithPartialName</a:t>
          </a:r>
          <a:r>
            <a:rPr lang="en-US" sz="2400" kern="1200" dirty="0">
              <a:solidFill>
                <a:schemeClr val="bg1"/>
              </a:solidFill>
            </a:rPr>
            <a:t>('</a:t>
          </a:r>
          <a:r>
            <a:rPr lang="en-US" sz="2400" kern="1200" dirty="0" err="1">
              <a:solidFill>
                <a:schemeClr val="bg1"/>
              </a:solidFill>
            </a:rPr>
            <a:t>Microsoft.VisualBasic</a:t>
          </a:r>
          <a:r>
            <a:rPr lang="en-US" sz="2400" kern="1200" dirty="0">
              <a:solidFill>
                <a:schemeClr val="bg1"/>
              </a:solidFill>
            </a:rPr>
            <a:t>')</a:t>
          </a:r>
        </a:p>
      </dsp:txBody>
      <dsp:txXfrm>
        <a:off x="762" y="491425"/>
        <a:ext cx="6242467" cy="1903952"/>
      </dsp:txXfrm>
    </dsp:sp>
    <dsp:sp modelId="{58C33191-819C-4C7D-A824-28DF5E56A7C2}">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$computername = [Microsoft.VisualBasic.Interaction]::InputBox('Enter a computer name','Computer Name','localhost')</a:t>
          </a:r>
        </a:p>
      </dsp:txBody>
      <dsp:txXfrm>
        <a:off x="762" y="3175686"/>
        <a:ext cx="6242467" cy="19039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BE9F0-0B4C-4427-98BD-6A254262BA58}">
      <dsp:nvSpPr>
        <dsp:cNvPr id="0" name=""/>
        <dsp:cNvSpPr/>
      </dsp:nvSpPr>
      <dsp:spPr>
        <a:xfrm>
          <a:off x="0" y="153342"/>
          <a:ext cx="6962989" cy="71954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 as far left as possible (-filter)</a:t>
          </a:r>
        </a:p>
      </dsp:txBody>
      <dsp:txXfrm>
        <a:off x="35125" y="188467"/>
        <a:ext cx="6892739" cy="649299"/>
      </dsp:txXfrm>
    </dsp:sp>
    <dsp:sp modelId="{F7959F78-FA60-4B7B-B724-31C7FAD096E5}">
      <dsp:nvSpPr>
        <dsp:cNvPr id="0" name=""/>
        <dsp:cNvSpPr/>
      </dsp:nvSpPr>
      <dsp:spPr>
        <a:xfrm>
          <a:off x="0" y="872892"/>
          <a:ext cx="6962989"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Each cmdlet has its own way to filter</a:t>
          </a:r>
        </a:p>
        <a:p>
          <a:pPr marL="228600" lvl="1" indent="-228600" algn="l" defTabSz="1022350">
            <a:lnSpc>
              <a:spcPct val="90000"/>
            </a:lnSpc>
            <a:spcBef>
              <a:spcPct val="0"/>
            </a:spcBef>
            <a:spcAft>
              <a:spcPct val="20000"/>
            </a:spcAft>
            <a:buChar char="•"/>
          </a:pPr>
          <a:r>
            <a:rPr lang="en-US" sz="2300" kern="1200"/>
            <a:t>Get-service can filter -name only</a:t>
          </a:r>
          <a:endParaRPr lang="en-US" sz="2300" kern="1200" dirty="0"/>
        </a:p>
        <a:p>
          <a:pPr marL="228600" lvl="1" indent="-228600" algn="l" defTabSz="1022350">
            <a:lnSpc>
              <a:spcPct val="90000"/>
            </a:lnSpc>
            <a:spcBef>
              <a:spcPct val="0"/>
            </a:spcBef>
            <a:spcAft>
              <a:spcPct val="20000"/>
            </a:spcAft>
            <a:buChar char="•"/>
          </a:pPr>
          <a:r>
            <a:rPr lang="en-US" sz="2300" kern="1200"/>
            <a:t>Get-adcomputer can filter on any attribute</a:t>
          </a:r>
          <a:endParaRPr lang="en-US" sz="2300" kern="1200" dirty="0"/>
        </a:p>
      </dsp:txBody>
      <dsp:txXfrm>
        <a:off x="0" y="872892"/>
        <a:ext cx="6962989" cy="1210950"/>
      </dsp:txXfrm>
    </dsp:sp>
    <dsp:sp modelId="{78AF7845-AE8A-4EDA-9B34-4AAA388C5878}">
      <dsp:nvSpPr>
        <dsp:cNvPr id="0" name=""/>
        <dsp:cNvSpPr/>
      </dsp:nvSpPr>
      <dsp:spPr>
        <a:xfrm>
          <a:off x="0" y="2083842"/>
          <a:ext cx="6962989" cy="719549"/>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Filtering out of pipeline</a:t>
          </a:r>
        </a:p>
      </dsp:txBody>
      <dsp:txXfrm>
        <a:off x="35125" y="2118967"/>
        <a:ext cx="6892739" cy="649299"/>
      </dsp:txXfrm>
    </dsp:sp>
    <dsp:sp modelId="{719C61AB-113F-46FB-B616-2FC73AB4B61F}">
      <dsp:nvSpPr>
        <dsp:cNvPr id="0" name=""/>
        <dsp:cNvSpPr/>
      </dsp:nvSpPr>
      <dsp:spPr>
        <a:xfrm>
          <a:off x="0" y="2803392"/>
          <a:ext cx="6962989"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Where-object is used when there is no -filter or you cannot filter on the property you want</a:t>
          </a:r>
        </a:p>
      </dsp:txBody>
      <dsp:txXfrm>
        <a:off x="0" y="2803392"/>
        <a:ext cx="6962989" cy="10557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FC268-B186-4DFA-9DE3-3E822004EC0B}">
      <dsp:nvSpPr>
        <dsp:cNvPr id="0" name=""/>
        <dsp:cNvSpPr/>
      </dsp:nvSpPr>
      <dsp:spPr>
        <a:xfrm>
          <a:off x="0" y="3990563"/>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9E54EB-4165-4D81-B346-92A9B0DC9291}">
      <dsp:nvSpPr>
        <dsp:cNvPr id="0" name=""/>
        <dsp:cNvSpPr/>
      </dsp:nvSpPr>
      <dsp:spPr>
        <a:xfrm>
          <a:off x="0" y="2981117"/>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A7E24F-C767-4C0E-9527-2E898CD9453A}">
      <dsp:nvSpPr>
        <dsp:cNvPr id="0" name=""/>
        <dsp:cNvSpPr/>
      </dsp:nvSpPr>
      <dsp:spPr>
        <a:xfrm>
          <a:off x="0" y="1971672"/>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E32950-9FEC-4B33-8E3D-C5C647BDB131}">
      <dsp:nvSpPr>
        <dsp:cNvPr id="0" name=""/>
        <dsp:cNvSpPr/>
      </dsp:nvSpPr>
      <dsp:spPr>
        <a:xfrm>
          <a:off x="0" y="962226"/>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F08867C-B9BD-4F12-98F9-65CDA9B7D860}">
      <dsp:nvSpPr>
        <dsp:cNvPr id="0" name=""/>
        <dsp:cNvSpPr/>
      </dsp:nvSpPr>
      <dsp:spPr>
        <a:xfrm>
          <a:off x="1981200" y="849"/>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Equal</a:t>
          </a:r>
        </a:p>
      </dsp:txBody>
      <dsp:txXfrm>
        <a:off x="1981200" y="849"/>
        <a:ext cx="5638800" cy="961377"/>
      </dsp:txXfrm>
    </dsp:sp>
    <dsp:sp modelId="{35AA1896-AAD1-45C9-BA46-C7DF2BE7EB02}">
      <dsp:nvSpPr>
        <dsp:cNvPr id="0" name=""/>
        <dsp:cNvSpPr/>
      </dsp:nvSpPr>
      <dsp:spPr>
        <a:xfrm>
          <a:off x="0" y="849"/>
          <a:ext cx="1981200" cy="961377"/>
        </a:xfrm>
        <a:prstGeom prst="round2SameRect">
          <a:avLst>
            <a:gd name="adj1" fmla="val 16670"/>
            <a:gd name="adj2" fmla="val 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-EQ</a:t>
          </a:r>
          <a:endParaRPr lang="en-US" sz="3000" kern="1200" dirty="0">
            <a:solidFill>
              <a:schemeClr val="bg1"/>
            </a:solidFill>
          </a:endParaRPr>
        </a:p>
      </dsp:txBody>
      <dsp:txXfrm>
        <a:off x="46939" y="47788"/>
        <a:ext cx="1887322" cy="914438"/>
      </dsp:txXfrm>
    </dsp:sp>
    <dsp:sp modelId="{40D74BEB-2AD4-4B25-BB19-72BA17932CF7}">
      <dsp:nvSpPr>
        <dsp:cNvPr id="0" name=""/>
        <dsp:cNvSpPr/>
      </dsp:nvSpPr>
      <dsp:spPr>
        <a:xfrm>
          <a:off x="1981200" y="1010295"/>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Not Equal</a:t>
          </a:r>
        </a:p>
      </dsp:txBody>
      <dsp:txXfrm>
        <a:off x="1981200" y="1010295"/>
        <a:ext cx="5638800" cy="961377"/>
      </dsp:txXfrm>
    </dsp:sp>
    <dsp:sp modelId="{C31119B2-EE0E-47DE-8417-77616299946B}">
      <dsp:nvSpPr>
        <dsp:cNvPr id="0" name=""/>
        <dsp:cNvSpPr/>
      </dsp:nvSpPr>
      <dsp:spPr>
        <a:xfrm>
          <a:off x="0" y="1010295"/>
          <a:ext cx="1981200" cy="961377"/>
        </a:xfrm>
        <a:prstGeom prst="round2SameRect">
          <a:avLst>
            <a:gd name="adj1" fmla="val 16670"/>
            <a:gd name="adj2" fmla="val 0"/>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-NE</a:t>
          </a:r>
        </a:p>
      </dsp:txBody>
      <dsp:txXfrm>
        <a:off x="46939" y="1057234"/>
        <a:ext cx="1887322" cy="914438"/>
      </dsp:txXfrm>
    </dsp:sp>
    <dsp:sp modelId="{1DD5A992-C61B-4705-9520-EF6D863F8A3F}">
      <dsp:nvSpPr>
        <dsp:cNvPr id="0" name=""/>
        <dsp:cNvSpPr/>
      </dsp:nvSpPr>
      <dsp:spPr>
        <a:xfrm>
          <a:off x="1981200" y="2019740"/>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or Equal</a:t>
          </a:r>
        </a:p>
      </dsp:txBody>
      <dsp:txXfrm>
        <a:off x="1981200" y="2019740"/>
        <a:ext cx="5638800" cy="961377"/>
      </dsp:txXfrm>
    </dsp:sp>
    <dsp:sp modelId="{6676C370-DFF2-4DC3-96BF-A825242AEF64}">
      <dsp:nvSpPr>
        <dsp:cNvPr id="0" name=""/>
        <dsp:cNvSpPr/>
      </dsp:nvSpPr>
      <dsp:spPr>
        <a:xfrm>
          <a:off x="0" y="2019740"/>
          <a:ext cx="1981200" cy="961377"/>
        </a:xfrm>
        <a:prstGeom prst="round2SameRect">
          <a:avLst>
            <a:gd name="adj1" fmla="val 16670"/>
            <a:gd name="adj2" fmla="val 0"/>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-GE or -LE</a:t>
          </a:r>
          <a:endParaRPr lang="en-US" sz="3000" kern="1200" dirty="0">
            <a:solidFill>
              <a:schemeClr val="bg1"/>
            </a:solidFill>
          </a:endParaRPr>
        </a:p>
      </dsp:txBody>
      <dsp:txXfrm>
        <a:off x="46939" y="2066679"/>
        <a:ext cx="1887322" cy="914438"/>
      </dsp:txXfrm>
    </dsp:sp>
    <dsp:sp modelId="{5CB03D63-D865-419A-9A60-A57B885247E8}">
      <dsp:nvSpPr>
        <dsp:cNvPr id="0" name=""/>
        <dsp:cNvSpPr/>
      </dsp:nvSpPr>
      <dsp:spPr>
        <a:xfrm>
          <a:off x="1981200" y="3029186"/>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a:t>
          </a:r>
        </a:p>
      </dsp:txBody>
      <dsp:txXfrm>
        <a:off x="1981200" y="3029186"/>
        <a:ext cx="5638800" cy="961377"/>
      </dsp:txXfrm>
    </dsp:sp>
    <dsp:sp modelId="{C963F715-8F88-4108-925A-A44BAA0F5471}">
      <dsp:nvSpPr>
        <dsp:cNvPr id="0" name=""/>
        <dsp:cNvSpPr/>
      </dsp:nvSpPr>
      <dsp:spPr>
        <a:xfrm>
          <a:off x="0" y="3029186"/>
          <a:ext cx="1981200" cy="961377"/>
        </a:xfrm>
        <a:prstGeom prst="round2SameRect">
          <a:avLst>
            <a:gd name="adj1" fmla="val 16670"/>
            <a:gd name="adj2" fmla="val 0"/>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-GT or -LT</a:t>
          </a:r>
          <a:endParaRPr lang="en-US" sz="3000" kern="1200" dirty="0">
            <a:solidFill>
              <a:schemeClr val="bg1"/>
            </a:solidFill>
          </a:endParaRPr>
        </a:p>
      </dsp:txBody>
      <dsp:txXfrm>
        <a:off x="46939" y="3076125"/>
        <a:ext cx="1887322" cy="91443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71E74-6B79-4743-99C1-665B9B461E05}">
      <dsp:nvSpPr>
        <dsp:cNvPr id="0" name=""/>
        <dsp:cNvSpPr/>
      </dsp:nvSpPr>
      <dsp:spPr>
        <a:xfrm rot="5400000">
          <a:off x="6075133" y="-2343694"/>
          <a:ext cx="1321893" cy="6339840"/>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And – both comparisons have to be $True</a:t>
          </a:r>
        </a:p>
        <a:p>
          <a:pPr marL="228600" lvl="1" indent="-228600" algn="l" defTabSz="977900">
            <a:lnSpc>
              <a:spcPct val="90000"/>
            </a:lnSpc>
            <a:spcBef>
              <a:spcPct val="0"/>
            </a:spcBef>
            <a:spcAft>
              <a:spcPct val="15000"/>
            </a:spcAft>
            <a:buChar char="•"/>
          </a:pPr>
          <a:r>
            <a:rPr lang="en-US" sz="2200" kern="1200"/>
            <a:t>OR – one or the other have to be $true</a:t>
          </a:r>
        </a:p>
        <a:p>
          <a:pPr marL="228600" lvl="1" indent="-228600" algn="l" defTabSz="977900">
            <a:lnSpc>
              <a:spcPct val="90000"/>
            </a:lnSpc>
            <a:spcBef>
              <a:spcPct val="0"/>
            </a:spcBef>
            <a:spcAft>
              <a:spcPct val="15000"/>
            </a:spcAft>
            <a:buChar char="•"/>
          </a:pPr>
          <a:r>
            <a:rPr lang="en-US" sz="2200" kern="1200"/>
            <a:t>Not - reverses $true and $false</a:t>
          </a:r>
        </a:p>
      </dsp:txBody>
      <dsp:txXfrm rot="-5400000">
        <a:off x="3566160" y="229808"/>
        <a:ext cx="6275311" cy="1192835"/>
      </dsp:txXfrm>
    </dsp:sp>
    <dsp:sp modelId="{C7BE8506-6ABE-4ABE-A699-214634BA38D5}">
      <dsp:nvSpPr>
        <dsp:cNvPr id="0" name=""/>
        <dsp:cNvSpPr/>
      </dsp:nvSpPr>
      <dsp:spPr>
        <a:xfrm>
          <a:off x="0" y="41"/>
          <a:ext cx="3566160" cy="1652367"/>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Stacking comparisons</a:t>
          </a:r>
        </a:p>
      </dsp:txBody>
      <dsp:txXfrm>
        <a:off x="80662" y="80703"/>
        <a:ext cx="3404836" cy="1491043"/>
      </dsp:txXfrm>
    </dsp:sp>
    <dsp:sp modelId="{437BF504-E3F7-4001-B624-F081E2B3DAE6}">
      <dsp:nvSpPr>
        <dsp:cNvPr id="0" name=""/>
        <dsp:cNvSpPr/>
      </dsp:nvSpPr>
      <dsp:spPr>
        <a:xfrm rot="5400000">
          <a:off x="6075133" y="-608709"/>
          <a:ext cx="1321893" cy="6339840"/>
        </a:xfrm>
        <a:prstGeom prst="round2SameRect">
          <a:avLst/>
        </a:prstGeom>
        <a:solidFill>
          <a:schemeClr val="accent5">
            <a:tint val="40000"/>
            <a:alpha val="90000"/>
            <a:hueOff val="-682488"/>
            <a:satOff val="-23066"/>
            <a:lumOff val="-1891"/>
            <a:alphaOff val="0"/>
          </a:schemeClr>
        </a:solidFill>
        <a:ln w="19050" cap="rnd" cmpd="sng" algn="ctr">
          <a:solidFill>
            <a:schemeClr val="accent5">
              <a:tint val="40000"/>
              <a:alpha val="90000"/>
              <a:hueOff val="-682488"/>
              <a:satOff val="-23066"/>
              <a:lumOff val="-18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-like; -notlike; -clike; -cnotlike</a:t>
          </a:r>
        </a:p>
        <a:p>
          <a:pPr marL="228600" lvl="1" indent="-228600" algn="l" defTabSz="977900">
            <a:lnSpc>
              <a:spcPct val="90000"/>
            </a:lnSpc>
            <a:spcBef>
              <a:spcPct val="0"/>
            </a:spcBef>
            <a:spcAft>
              <a:spcPct val="15000"/>
            </a:spcAft>
            <a:buChar char="•"/>
          </a:pPr>
          <a:r>
            <a:rPr lang="en-US" sz="2200" kern="1200"/>
            <a:t>-match, -notmatch, -cmatch, -cnotmatch</a:t>
          </a:r>
        </a:p>
      </dsp:txBody>
      <dsp:txXfrm rot="-5400000">
        <a:off x="3566160" y="1964793"/>
        <a:ext cx="6275311" cy="1192835"/>
      </dsp:txXfrm>
    </dsp:sp>
    <dsp:sp modelId="{2693BD55-466D-47F0-9A88-EFF0462100A1}">
      <dsp:nvSpPr>
        <dsp:cNvPr id="0" name=""/>
        <dsp:cNvSpPr/>
      </dsp:nvSpPr>
      <dsp:spPr>
        <a:xfrm>
          <a:off x="0" y="1735027"/>
          <a:ext cx="3566160" cy="1652367"/>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Other String comparisons</a:t>
          </a:r>
        </a:p>
      </dsp:txBody>
      <dsp:txXfrm>
        <a:off x="80662" y="1815689"/>
        <a:ext cx="3404836" cy="149104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823EE-2703-4352-900F-27C80E3104DE}">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Type commands directly on connected server</a:t>
          </a:r>
        </a:p>
      </dsp:txBody>
      <dsp:txXfrm>
        <a:off x="789384" y="2249"/>
        <a:ext cx="2602259" cy="1561355"/>
      </dsp:txXfrm>
    </dsp:sp>
    <dsp:sp modelId="{77973D9F-3E07-4CFD-A5DB-C260E211D3CF}">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Must use real name. By default, it will not let you use IP or another DNS alias</a:t>
          </a:r>
        </a:p>
      </dsp:txBody>
      <dsp:txXfrm>
        <a:off x="3651870" y="2249"/>
        <a:ext cx="2602259" cy="1561355"/>
      </dsp:txXfrm>
    </dsp:sp>
    <dsp:sp modelId="{BE6154B7-3DD9-400F-BC5B-8B2A97747A7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Profile scripts don’t carry over</a:t>
          </a:r>
        </a:p>
      </dsp:txBody>
      <dsp:txXfrm>
        <a:off x="6514355" y="2249"/>
        <a:ext cx="2602259" cy="1561355"/>
      </dsp:txXfrm>
    </dsp:sp>
    <dsp:sp modelId="{77F825B6-C84B-4FA7-A122-4CC8CBA9AD4A}">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Execution policy still exists</a:t>
          </a:r>
        </a:p>
      </dsp:txBody>
      <dsp:txXfrm>
        <a:off x="2220627" y="1823830"/>
        <a:ext cx="2602259" cy="1561355"/>
      </dsp:txXfrm>
    </dsp:sp>
    <dsp:sp modelId="{B258E3C5-8813-4A6F-8C36-4C67BAED44CC}">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Exit-PSSession ends the session</a:t>
          </a:r>
        </a:p>
        <a:p>
          <a:pPr marL="171450" lvl="1" indent="-171450" algn="l" defTabSz="711200">
            <a:lnSpc>
              <a:spcPct val="90000"/>
            </a:lnSpc>
            <a:spcBef>
              <a:spcPct val="0"/>
            </a:spcBef>
            <a:spcAft>
              <a:spcPct val="15000"/>
            </a:spcAft>
            <a:buChar char="•"/>
          </a:pPr>
          <a:r>
            <a:rPr lang="en-US" sz="1600" kern="1200">
              <a:solidFill>
                <a:schemeClr val="bg1"/>
              </a:solidFill>
            </a:rPr>
            <a:t>Closing the terminal ends the session</a:t>
          </a:r>
        </a:p>
        <a:p>
          <a:pPr marL="171450" lvl="1" indent="-171450" algn="l" defTabSz="711200">
            <a:lnSpc>
              <a:spcPct val="90000"/>
            </a:lnSpc>
            <a:spcBef>
              <a:spcPct val="0"/>
            </a:spcBef>
            <a:spcAft>
              <a:spcPct val="15000"/>
            </a:spcAft>
            <a:buChar char="•"/>
          </a:pPr>
          <a:r>
            <a:rPr lang="en-US" sz="1600" kern="1200">
              <a:solidFill>
                <a:schemeClr val="bg1"/>
              </a:solidFill>
            </a:rPr>
            <a:t>Avoid remote chains</a:t>
          </a:r>
        </a:p>
      </dsp:txBody>
      <dsp:txXfrm>
        <a:off x="5083112" y="1823830"/>
        <a:ext cx="2602259" cy="15613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One-to-many</a:t>
          </a:r>
        </a:p>
      </dsp:txBody>
      <dsp:txXfrm>
        <a:off x="44412" y="45337"/>
        <a:ext cx="5957308" cy="820953"/>
      </dsp:txXfrm>
    </dsp:sp>
    <dsp:sp modelId="{1A216F13-A718-4898-A1E0-82CF9A8CA08C}">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PowerShell talks to up to 32 computers at once</a:t>
          </a:r>
        </a:p>
      </dsp:txBody>
      <dsp:txXfrm>
        <a:off x="44412" y="968897"/>
        <a:ext cx="5957308" cy="820953"/>
      </dsp:txXfrm>
    </dsp:sp>
    <dsp:sp modelId="{1520EDE3-D0E1-4795-9D00-20E68E604D19}">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-throttle to talk to more than 32</a:t>
          </a:r>
        </a:p>
      </dsp:txBody>
      <dsp:txXfrm>
        <a:off x="44412" y="1892456"/>
        <a:ext cx="5957308" cy="820953"/>
      </dsp:txXfrm>
    </dsp:sp>
    <dsp:sp modelId="{A6B15DB9-DA0F-4C1C-911D-380C6A459A4F}">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-command is alias for -scriptblock</a:t>
          </a:r>
        </a:p>
      </dsp:txBody>
      <dsp:txXfrm>
        <a:off x="44412" y="2816015"/>
        <a:ext cx="5957308" cy="820953"/>
      </dsp:txXfrm>
    </dsp:sp>
    <dsp:sp modelId="{5ABF9B1F-E9CE-4A9F-90B7-F04EC989687A}">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get-content computers.txt or get-adcomuters for -computername</a:t>
          </a:r>
        </a:p>
      </dsp:txBody>
      <dsp:txXfrm>
        <a:off x="44412" y="3739574"/>
        <a:ext cx="5957308" cy="820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81BE6-59F5-4199-8246-35736D1AECB6}">
      <dsp:nvSpPr>
        <dsp:cNvPr id="0" name=""/>
        <dsp:cNvSpPr/>
      </dsp:nvSpPr>
      <dsp:spPr>
        <a:xfrm>
          <a:off x="1664219" y="1608137"/>
          <a:ext cx="400876" cy="763865"/>
        </a:xfrm>
        <a:custGeom>
          <a:avLst/>
          <a:gdLst/>
          <a:ahLst/>
          <a:cxnLst/>
          <a:rect l="0" t="0" r="0" b="0"/>
          <a:pathLst>
            <a:path>
              <a:moveTo>
                <a:pt x="0" y="0"/>
              </a:moveTo>
              <a:lnTo>
                <a:pt x="200438" y="0"/>
              </a:lnTo>
              <a:lnTo>
                <a:pt x="200438" y="763865"/>
              </a:lnTo>
              <a:lnTo>
                <a:pt x="400876" y="763865"/>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968504"/>
        <a:ext cx="43133" cy="43133"/>
      </dsp:txXfrm>
    </dsp:sp>
    <dsp:sp modelId="{0ECF3476-FB2D-4663-B4CD-53F69CE8A84B}">
      <dsp:nvSpPr>
        <dsp:cNvPr id="0" name=""/>
        <dsp:cNvSpPr/>
      </dsp:nvSpPr>
      <dsp:spPr>
        <a:xfrm>
          <a:off x="1664219" y="1562417"/>
          <a:ext cx="400876" cy="91440"/>
        </a:xfrm>
        <a:custGeom>
          <a:avLst/>
          <a:gdLst/>
          <a:ahLst/>
          <a:cxnLst/>
          <a:rect l="0" t="0" r="0" b="0"/>
          <a:pathLst>
            <a:path>
              <a:moveTo>
                <a:pt x="0" y="45720"/>
              </a:moveTo>
              <a:lnTo>
                <a:pt x="400876" y="4572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54635" y="1598116"/>
        <a:ext cx="20043" cy="20043"/>
      </dsp:txXfrm>
    </dsp:sp>
    <dsp:sp modelId="{DF6BF920-839B-4A0F-8711-37176D509D3F}">
      <dsp:nvSpPr>
        <dsp:cNvPr id="0" name=""/>
        <dsp:cNvSpPr/>
      </dsp:nvSpPr>
      <dsp:spPr>
        <a:xfrm>
          <a:off x="1664219" y="844272"/>
          <a:ext cx="400876" cy="763865"/>
        </a:xfrm>
        <a:custGeom>
          <a:avLst/>
          <a:gdLst/>
          <a:ahLst/>
          <a:cxnLst/>
          <a:rect l="0" t="0" r="0" b="0"/>
          <a:pathLst>
            <a:path>
              <a:moveTo>
                <a:pt x="0" y="763865"/>
              </a:moveTo>
              <a:lnTo>
                <a:pt x="200438" y="763865"/>
              </a:lnTo>
              <a:lnTo>
                <a:pt x="200438" y="0"/>
              </a:lnTo>
              <a:lnTo>
                <a:pt x="400876"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204638"/>
        <a:ext cx="43133" cy="43133"/>
      </dsp:txXfrm>
    </dsp:sp>
    <dsp:sp modelId="{2816BD31-5EC8-4001-94E6-51AAE54F0969}">
      <dsp:nvSpPr>
        <dsp:cNvPr id="0" name=""/>
        <dsp:cNvSpPr/>
      </dsp:nvSpPr>
      <dsp:spPr>
        <a:xfrm rot="16200000">
          <a:off x="-249464" y="1302591"/>
          <a:ext cx="3216275" cy="61109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rPr>
            <a:t>GET-CHILDITEM</a:t>
          </a:r>
        </a:p>
      </dsp:txBody>
      <dsp:txXfrm>
        <a:off x="-249464" y="1302591"/>
        <a:ext cx="3216275" cy="611092"/>
      </dsp:txXfrm>
    </dsp:sp>
    <dsp:sp modelId="{6CD695FC-7F77-497F-A19D-BFBCB6EEDB16}">
      <dsp:nvSpPr>
        <dsp:cNvPr id="0" name=""/>
        <dsp:cNvSpPr/>
      </dsp:nvSpPr>
      <dsp:spPr>
        <a:xfrm>
          <a:off x="2065095" y="538726"/>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GCI</a:t>
          </a:r>
        </a:p>
      </dsp:txBody>
      <dsp:txXfrm>
        <a:off x="2065095" y="538726"/>
        <a:ext cx="2004383" cy="611092"/>
      </dsp:txXfrm>
    </dsp:sp>
    <dsp:sp modelId="{36A069B8-F668-4989-B7F7-62099D00B983}">
      <dsp:nvSpPr>
        <dsp:cNvPr id="0" name=""/>
        <dsp:cNvSpPr/>
      </dsp:nvSpPr>
      <dsp:spPr>
        <a:xfrm>
          <a:off x="2065095" y="1302591"/>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DIR</a:t>
          </a:r>
        </a:p>
      </dsp:txBody>
      <dsp:txXfrm>
        <a:off x="2065095" y="1302591"/>
        <a:ext cx="2004383" cy="611092"/>
      </dsp:txXfrm>
    </dsp:sp>
    <dsp:sp modelId="{BD08638B-7E3C-47C8-A668-E9C9A5672914}">
      <dsp:nvSpPr>
        <dsp:cNvPr id="0" name=""/>
        <dsp:cNvSpPr/>
      </dsp:nvSpPr>
      <dsp:spPr>
        <a:xfrm>
          <a:off x="2065095" y="2066457"/>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LS</a:t>
          </a:r>
        </a:p>
      </dsp:txBody>
      <dsp:txXfrm>
        <a:off x="2065095" y="2066457"/>
        <a:ext cx="2004383" cy="6110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2177"/>
          <a:ext cx="7099061" cy="9594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Computers are contacted in parallel; command could run more quickly</a:t>
          </a:r>
        </a:p>
      </dsp:txBody>
      <dsp:txXfrm>
        <a:off x="46834" y="49011"/>
        <a:ext cx="7005393" cy="865732"/>
      </dsp:txXfrm>
    </dsp:sp>
    <dsp:sp modelId="{A6047657-A220-40F0-8ED9-68E98585EFAC}">
      <dsp:nvSpPr>
        <dsp:cNvPr id="0" name=""/>
        <dsp:cNvSpPr/>
      </dsp:nvSpPr>
      <dsp:spPr>
        <a:xfrm>
          <a:off x="0" y="1079657"/>
          <a:ext cx="7099061" cy="9594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Output contains a </a:t>
          </a:r>
          <a:r>
            <a:rPr lang="en-US" sz="2400" kern="1200" dirty="0" err="1">
              <a:solidFill>
                <a:schemeClr val="bg1"/>
              </a:solidFill>
            </a:rPr>
            <a:t>PSComputerName</a:t>
          </a:r>
          <a:r>
            <a:rPr lang="en-US" sz="2400" kern="1200" dirty="0">
              <a:solidFill>
                <a:schemeClr val="bg1"/>
              </a:solidFill>
            </a:rPr>
            <a:t> property, so results are more distinguishable</a:t>
          </a:r>
        </a:p>
      </dsp:txBody>
      <dsp:txXfrm>
        <a:off x="46834" y="1126491"/>
        <a:ext cx="7005393" cy="865732"/>
      </dsp:txXfrm>
    </dsp:sp>
    <dsp:sp modelId="{E2EBEDDD-F1AB-4114-B4BA-842AD555982B}">
      <dsp:nvSpPr>
        <dsp:cNvPr id="0" name=""/>
        <dsp:cNvSpPr/>
      </dsp:nvSpPr>
      <dsp:spPr>
        <a:xfrm>
          <a:off x="0" y="2157137"/>
          <a:ext cx="7099061" cy="9594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Is used over WinRM; so, firewall rules can be enabled</a:t>
          </a:r>
        </a:p>
      </dsp:txBody>
      <dsp:txXfrm>
        <a:off x="46834" y="2203971"/>
        <a:ext cx="7005393" cy="865732"/>
      </dsp:txXfrm>
    </dsp:sp>
    <dsp:sp modelId="{57BAFA30-2DC5-41F0-A480-E82882530C60}">
      <dsp:nvSpPr>
        <dsp:cNvPr id="0" name=""/>
        <dsp:cNvSpPr/>
      </dsp:nvSpPr>
      <dsp:spPr>
        <a:xfrm>
          <a:off x="0" y="3234617"/>
          <a:ext cx="7099061" cy="9594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Queries and filters on remote computer then results are sent back to local machine</a:t>
          </a:r>
          <a:endParaRPr lang="en-US" sz="2400" kern="1200" dirty="0">
            <a:solidFill>
              <a:schemeClr val="bg1"/>
            </a:solidFill>
          </a:endParaRPr>
        </a:p>
      </dsp:txBody>
      <dsp:txXfrm>
        <a:off x="46834" y="3281451"/>
        <a:ext cx="7005393" cy="865732"/>
      </dsp:txXfrm>
    </dsp:sp>
    <dsp:sp modelId="{EA602BBC-FF26-43C0-B90F-A1EEF3CB35FB}">
      <dsp:nvSpPr>
        <dsp:cNvPr id="0" name=""/>
        <dsp:cNvSpPr/>
      </dsp:nvSpPr>
      <dsp:spPr>
        <a:xfrm>
          <a:off x="0" y="4312097"/>
          <a:ext cx="7099061" cy="9594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need to be serialized and deserialized before and after transmitting over the wire</a:t>
          </a:r>
        </a:p>
      </dsp:txBody>
      <dsp:txXfrm>
        <a:off x="46834" y="4358931"/>
        <a:ext cx="7005393" cy="86573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CEA22-F8C1-4237-AD41-B3962E1E259A}">
      <dsp:nvSpPr>
        <dsp:cNvPr id="0" name=""/>
        <dsp:cNvSpPr/>
      </dsp:nvSpPr>
      <dsp:spPr>
        <a:xfrm>
          <a:off x="0" y="1773"/>
          <a:ext cx="6467774" cy="9547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computers are contacted sequentially and could take longer</a:t>
          </a:r>
          <a:endParaRPr lang="en-US" sz="2400" kern="1200" dirty="0">
            <a:solidFill>
              <a:schemeClr val="bg1"/>
            </a:solidFill>
          </a:endParaRPr>
        </a:p>
      </dsp:txBody>
      <dsp:txXfrm>
        <a:off x="46606" y="48379"/>
        <a:ext cx="6374562" cy="861508"/>
      </dsp:txXfrm>
    </dsp:sp>
    <dsp:sp modelId="{25DE9C79-6C64-4668-AD04-6AFCCB16FE92}">
      <dsp:nvSpPr>
        <dsp:cNvPr id="0" name=""/>
        <dsp:cNvSpPr/>
      </dsp:nvSpPr>
      <dsp:spPr>
        <a:xfrm>
          <a:off x="0" y="1002573"/>
          <a:ext cx="6467774" cy="95472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does not contain a </a:t>
          </a:r>
          <a:r>
            <a:rPr lang="en-US" sz="2400" kern="1200" dirty="0" err="1">
              <a:solidFill>
                <a:schemeClr val="bg1"/>
              </a:solidFill>
            </a:rPr>
            <a:t>PSComputerName</a:t>
          </a:r>
          <a:r>
            <a:rPr lang="en-US" sz="2400" kern="1200" dirty="0">
              <a:solidFill>
                <a:schemeClr val="bg1"/>
              </a:solidFill>
            </a:rPr>
            <a:t> property</a:t>
          </a:r>
        </a:p>
      </dsp:txBody>
      <dsp:txXfrm>
        <a:off x="46606" y="1049179"/>
        <a:ext cx="6374562" cy="861508"/>
      </dsp:txXfrm>
    </dsp:sp>
    <dsp:sp modelId="{0AE37D9A-8945-421C-966D-F28668E98279}">
      <dsp:nvSpPr>
        <dsp:cNvPr id="0" name=""/>
        <dsp:cNvSpPr/>
      </dsp:nvSpPr>
      <dsp:spPr>
        <a:xfrm>
          <a:off x="0" y="2003373"/>
          <a:ext cx="6467774" cy="9547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connection is not made with WinRM</a:t>
          </a:r>
          <a:endParaRPr lang="en-US" sz="2400" kern="1200" dirty="0">
            <a:solidFill>
              <a:schemeClr val="bg1"/>
            </a:solidFill>
          </a:endParaRPr>
        </a:p>
      </dsp:txBody>
      <dsp:txXfrm>
        <a:off x="46606" y="2049979"/>
        <a:ext cx="6374562" cy="861508"/>
      </dsp:txXfrm>
    </dsp:sp>
    <dsp:sp modelId="{737B1CE0-977D-44E2-AA93-D9CDE73EE821}">
      <dsp:nvSpPr>
        <dsp:cNvPr id="0" name=""/>
        <dsp:cNvSpPr/>
      </dsp:nvSpPr>
      <dsp:spPr>
        <a:xfrm>
          <a:off x="0" y="3004173"/>
          <a:ext cx="6467774" cy="95472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Processing is done on local computer</a:t>
          </a:r>
        </a:p>
      </dsp:txBody>
      <dsp:txXfrm>
        <a:off x="46606" y="3050779"/>
        <a:ext cx="6374562" cy="861508"/>
      </dsp:txXfrm>
    </dsp:sp>
    <dsp:sp modelId="{670170CB-B296-40DC-A1D0-8CD8F682B564}">
      <dsp:nvSpPr>
        <dsp:cNvPr id="0" name=""/>
        <dsp:cNvSpPr/>
      </dsp:nvSpPr>
      <dsp:spPr>
        <a:xfrm>
          <a:off x="0" y="4004973"/>
          <a:ext cx="6467774" cy="9547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are live and don’t need to be serialized or deserialized</a:t>
          </a:r>
        </a:p>
      </dsp:txBody>
      <dsp:txXfrm>
        <a:off x="46606" y="4051579"/>
        <a:ext cx="6374562" cy="86150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B4B79-E2A0-4D80-B006-FB0DBA0D8611}">
      <dsp:nvSpPr>
        <dsp:cNvPr id="0" name=""/>
        <dsp:cNvSpPr/>
      </dsp:nvSpPr>
      <dsp:spPr>
        <a:xfrm>
          <a:off x="0" y="14435"/>
          <a:ext cx="6046132" cy="580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New-PSSession</a:t>
          </a:r>
        </a:p>
      </dsp:txBody>
      <dsp:txXfrm>
        <a:off x="28329" y="42764"/>
        <a:ext cx="5989474" cy="523662"/>
      </dsp:txXfrm>
    </dsp:sp>
    <dsp:sp modelId="{1A695D36-FFB7-413A-A76C-57398F65D1F2}">
      <dsp:nvSpPr>
        <dsp:cNvPr id="0" name=""/>
        <dsp:cNvSpPr/>
      </dsp:nvSpPr>
      <dsp:spPr>
        <a:xfrm>
          <a:off x="0" y="594755"/>
          <a:ext cx="6046132" cy="73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chemeClr val="tx1"/>
              </a:solidFill>
            </a:rPr>
            <a:t>Can be used to connect to several machines and stored as a variable</a:t>
          </a:r>
        </a:p>
      </dsp:txBody>
      <dsp:txXfrm>
        <a:off x="0" y="594755"/>
        <a:ext cx="6046132" cy="737954"/>
      </dsp:txXfrm>
    </dsp:sp>
    <dsp:sp modelId="{81639F49-E3E6-4150-9DA2-AD398F4C7100}">
      <dsp:nvSpPr>
        <dsp:cNvPr id="0" name=""/>
        <dsp:cNvSpPr/>
      </dsp:nvSpPr>
      <dsp:spPr>
        <a:xfrm>
          <a:off x="0" y="1332710"/>
          <a:ext cx="6046132" cy="580320"/>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Disconnect-PSSession</a:t>
          </a:r>
        </a:p>
      </dsp:txBody>
      <dsp:txXfrm>
        <a:off x="28329" y="1361039"/>
        <a:ext cx="5989474" cy="523662"/>
      </dsp:txXfrm>
    </dsp:sp>
    <dsp:sp modelId="{8409D9C4-C53B-4025-8638-36D6DE493355}">
      <dsp:nvSpPr>
        <dsp:cNvPr id="0" name=""/>
        <dsp:cNvSpPr/>
      </dsp:nvSpPr>
      <dsp:spPr>
        <a:xfrm>
          <a:off x="0" y="2002310"/>
          <a:ext cx="6046132" cy="580320"/>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Connect-PSSession</a:t>
          </a:r>
        </a:p>
      </dsp:txBody>
      <dsp:txXfrm>
        <a:off x="28329" y="2030639"/>
        <a:ext cx="5989474" cy="523662"/>
      </dsp:txXfrm>
    </dsp:sp>
    <dsp:sp modelId="{0F6A54AF-BBC6-4FE3-B8EE-6AE1FCCD57E2}">
      <dsp:nvSpPr>
        <dsp:cNvPr id="0" name=""/>
        <dsp:cNvSpPr/>
      </dsp:nvSpPr>
      <dsp:spPr>
        <a:xfrm>
          <a:off x="0" y="2671910"/>
          <a:ext cx="6046132" cy="580320"/>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Remove-PSSession</a:t>
          </a:r>
        </a:p>
      </dsp:txBody>
      <dsp:txXfrm>
        <a:off x="28329" y="2700239"/>
        <a:ext cx="5989474" cy="523662"/>
      </dsp:txXfrm>
    </dsp:sp>
    <dsp:sp modelId="{DFD1E489-990E-48D5-B190-97D7594853F1}">
      <dsp:nvSpPr>
        <dsp:cNvPr id="0" name=""/>
        <dsp:cNvSpPr/>
      </dsp:nvSpPr>
      <dsp:spPr>
        <a:xfrm>
          <a:off x="0" y="3341510"/>
          <a:ext cx="6046132" cy="580320"/>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Enter-PSSession –session</a:t>
          </a:r>
        </a:p>
      </dsp:txBody>
      <dsp:txXfrm>
        <a:off x="28329" y="3369839"/>
        <a:ext cx="5989474" cy="523662"/>
      </dsp:txXfrm>
    </dsp:sp>
    <dsp:sp modelId="{CA2EBD29-7809-4985-89F1-845E0F6FAB88}">
      <dsp:nvSpPr>
        <dsp:cNvPr id="0" name=""/>
        <dsp:cNvSpPr/>
      </dsp:nvSpPr>
      <dsp:spPr>
        <a:xfrm>
          <a:off x="0" y="4011110"/>
          <a:ext cx="6046132" cy="580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Invoke-command –session</a:t>
          </a:r>
        </a:p>
      </dsp:txBody>
      <dsp:txXfrm>
        <a:off x="28329" y="4039439"/>
        <a:ext cx="5989474" cy="5236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3BB23-73BB-434E-AEEA-9899787EDD39}">
      <dsp:nvSpPr>
        <dsp:cNvPr id="0" name=""/>
        <dsp:cNvSpPr/>
      </dsp:nvSpPr>
      <dsp:spPr>
        <a:xfrm>
          <a:off x="0" y="50482"/>
          <a:ext cx="9905998" cy="55165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Uses custom endpoint configurations</a:t>
          </a:r>
        </a:p>
      </dsp:txBody>
      <dsp:txXfrm>
        <a:off x="26930" y="77412"/>
        <a:ext cx="9852138" cy="497795"/>
      </dsp:txXfrm>
    </dsp:sp>
    <dsp:sp modelId="{29143A34-9386-45D1-95E9-3075888C52CD}">
      <dsp:nvSpPr>
        <dsp:cNvPr id="0" name=""/>
        <dsp:cNvSpPr/>
      </dsp:nvSpPr>
      <dsp:spPr>
        <a:xfrm>
          <a:off x="0" y="668377"/>
          <a:ext cx="9905998" cy="551655"/>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Enable multi-hop remoting</a:t>
          </a:r>
        </a:p>
      </dsp:txBody>
      <dsp:txXfrm>
        <a:off x="26930" y="695307"/>
        <a:ext cx="9852138" cy="497795"/>
      </dsp:txXfrm>
    </dsp:sp>
    <dsp:sp modelId="{DBFA7F34-E3E3-4ACA-AB3F-D1D59B5240A7}">
      <dsp:nvSpPr>
        <dsp:cNvPr id="0" name=""/>
        <dsp:cNvSpPr/>
      </dsp:nvSpPr>
      <dsp:spPr>
        <a:xfrm>
          <a:off x="0" y="1286272"/>
          <a:ext cx="9905998" cy="551655"/>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a:t>
          </a:r>
        </a:p>
      </dsp:txBody>
      <dsp:txXfrm>
        <a:off x="26930" y="1313202"/>
        <a:ext cx="9852138" cy="497795"/>
      </dsp:txXfrm>
    </dsp:sp>
    <dsp:sp modelId="{3AAC9F1A-0931-4551-8EDE-F7A4B863D761}">
      <dsp:nvSpPr>
        <dsp:cNvPr id="0" name=""/>
        <dsp:cNvSpPr/>
      </dsp:nvSpPr>
      <dsp:spPr>
        <a:xfrm>
          <a:off x="0" y="1904168"/>
          <a:ext cx="9905998" cy="551655"/>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 via SSL</a:t>
          </a:r>
        </a:p>
      </dsp:txBody>
      <dsp:txXfrm>
        <a:off x="26930" y="1931098"/>
        <a:ext cx="9852138" cy="497795"/>
      </dsp:txXfrm>
    </dsp:sp>
    <dsp:sp modelId="{2489F57C-4A85-4CF1-8EDE-512FB3712806}">
      <dsp:nvSpPr>
        <dsp:cNvPr id="0" name=""/>
        <dsp:cNvSpPr/>
      </dsp:nvSpPr>
      <dsp:spPr>
        <a:xfrm>
          <a:off x="0" y="2522063"/>
          <a:ext cx="9905998" cy="55165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TrustedHosts</a:t>
          </a:r>
        </a:p>
      </dsp:txBody>
      <dsp:txXfrm>
        <a:off x="26930" y="2548993"/>
        <a:ext cx="9852138" cy="49779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C9895-54B3-4A23-9547-8EE52C53BC85}">
      <dsp:nvSpPr>
        <dsp:cNvPr id="0" name=""/>
        <dsp:cNvSpPr/>
      </dsp:nvSpPr>
      <dsp:spPr>
        <a:xfrm>
          <a:off x="0" y="27372"/>
          <a:ext cx="6046132" cy="8049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$session = new-pssession -comp server-r2</a:t>
          </a:r>
        </a:p>
      </dsp:txBody>
      <dsp:txXfrm>
        <a:off x="39295" y="66667"/>
        <a:ext cx="5967542" cy="726370"/>
      </dsp:txXfrm>
    </dsp:sp>
    <dsp:sp modelId="{D5F6987B-CCC5-46EC-B128-D1F8230684D6}">
      <dsp:nvSpPr>
        <dsp:cNvPr id="0" name=""/>
        <dsp:cNvSpPr/>
      </dsp:nvSpPr>
      <dsp:spPr>
        <a:xfrm>
          <a:off x="0" y="832332"/>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Establish a remote connection to server with </a:t>
          </a:r>
          <a:r>
            <a:rPr lang="en-US" sz="2000" kern="1200" dirty="0" err="1">
              <a:solidFill>
                <a:schemeClr val="tx1"/>
              </a:solidFill>
            </a:rPr>
            <a:t>ADTools</a:t>
          </a:r>
          <a:r>
            <a:rPr lang="en-US" sz="2000" kern="1200" dirty="0">
              <a:solidFill>
                <a:schemeClr val="tx1"/>
              </a:solidFill>
            </a:rPr>
            <a:t> installed</a:t>
          </a:r>
        </a:p>
      </dsp:txBody>
      <dsp:txXfrm>
        <a:off x="0" y="832332"/>
        <a:ext cx="6046132" cy="712080"/>
      </dsp:txXfrm>
    </dsp:sp>
    <dsp:sp modelId="{08E77759-BA8C-4920-86B3-D9A64BF369F2}">
      <dsp:nvSpPr>
        <dsp:cNvPr id="0" name=""/>
        <dsp:cNvSpPr/>
      </dsp:nvSpPr>
      <dsp:spPr>
        <a:xfrm>
          <a:off x="0" y="1544413"/>
          <a:ext cx="6046132" cy="8049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invoke-command -command { import-module activedirectory } session $session</a:t>
          </a:r>
        </a:p>
      </dsp:txBody>
      <dsp:txXfrm>
        <a:off x="39295" y="1583708"/>
        <a:ext cx="5967542" cy="726370"/>
      </dsp:txXfrm>
    </dsp:sp>
    <dsp:sp modelId="{CF13EF87-5E92-4EDB-91BC-B49FBDCA185F}">
      <dsp:nvSpPr>
        <dsp:cNvPr id="0" name=""/>
        <dsp:cNvSpPr/>
      </dsp:nvSpPr>
      <dsp:spPr>
        <a:xfrm>
          <a:off x="0" y="234937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Tell the remote computer to load the AD module</a:t>
          </a:r>
        </a:p>
      </dsp:txBody>
      <dsp:txXfrm>
        <a:off x="0" y="2349373"/>
        <a:ext cx="6046132" cy="712080"/>
      </dsp:txXfrm>
    </dsp:sp>
    <dsp:sp modelId="{E8E6642F-7966-46BD-9B03-20E4E1789845}">
      <dsp:nvSpPr>
        <dsp:cNvPr id="0" name=""/>
        <dsp:cNvSpPr/>
      </dsp:nvSpPr>
      <dsp:spPr>
        <a:xfrm>
          <a:off x="0" y="3061453"/>
          <a:ext cx="6046132" cy="8049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import-pssession -session $session -module activedirectory -prefix rem</a:t>
          </a:r>
        </a:p>
      </dsp:txBody>
      <dsp:txXfrm>
        <a:off x="39295" y="3100748"/>
        <a:ext cx="5967542" cy="726370"/>
      </dsp:txXfrm>
    </dsp:sp>
    <dsp:sp modelId="{FB156E63-1991-49F2-9D85-5F670578391D}">
      <dsp:nvSpPr>
        <dsp:cNvPr id="0" name=""/>
        <dsp:cNvSpPr/>
      </dsp:nvSpPr>
      <dsp:spPr>
        <a:xfrm>
          <a:off x="0" y="386641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import the AD PowerShell Module and prefix the commands with rem</a:t>
          </a:r>
        </a:p>
      </dsp:txBody>
      <dsp:txXfrm>
        <a:off x="0" y="3866413"/>
        <a:ext cx="6046132" cy="7120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53A2-AAE9-4F24-935F-50AD15590289}">
      <dsp:nvSpPr>
        <dsp:cNvPr id="0" name=""/>
        <dsp:cNvSpPr/>
      </dsp:nvSpPr>
      <dsp:spPr>
        <a:xfrm>
          <a:off x="0" y="992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Tens of thousands of Management Information</a:t>
          </a:r>
        </a:p>
      </dsp:txBody>
      <dsp:txXfrm>
        <a:off x="59399" y="1051931"/>
        <a:ext cx="5927334" cy="1098002"/>
      </dsp:txXfrm>
    </dsp:sp>
    <dsp:sp modelId="{488828C5-FD98-4EF7-8C8F-E5267759F2B6}">
      <dsp:nvSpPr>
        <dsp:cNvPr id="0" name=""/>
        <dsp:cNvSpPr/>
      </dsp:nvSpPr>
      <dsp:spPr>
        <a:xfrm>
          <a:off x="0" y="2396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Instance is a real thing represented</a:t>
          </a:r>
        </a:p>
      </dsp:txBody>
      <dsp:txXfrm>
        <a:off x="59399" y="2455932"/>
        <a:ext cx="5927334"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8CC09-D0F5-4B36-96A2-7197C86846B3}">
      <dsp:nvSpPr>
        <dsp:cNvPr id="0" name=""/>
        <dsp:cNvSpPr/>
      </dsp:nvSpPr>
      <dsp:spPr>
        <a:xfrm>
          <a:off x="0" y="385933"/>
          <a:ext cx="6046132" cy="241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Root/CIMv2 – OS and hardware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Root/MicrosoftDNS – DNS Server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Root/securityCenter – Firewall, antivirus, and antispyware information</a:t>
          </a:r>
          <a:endParaRPr lang="en-US" sz="2000" kern="1200" dirty="0">
            <a:solidFill>
              <a:schemeClr val="bg1"/>
            </a:solidFill>
          </a:endParaRPr>
        </a:p>
      </dsp:txBody>
      <dsp:txXfrm>
        <a:off x="0" y="385933"/>
        <a:ext cx="6046132" cy="2419200"/>
      </dsp:txXfrm>
    </dsp:sp>
    <dsp:sp modelId="{51EDC86D-36DD-4498-B6F8-9DF167FE9780}">
      <dsp:nvSpPr>
        <dsp:cNvPr id="0" name=""/>
        <dsp:cNvSpPr/>
      </dsp:nvSpPr>
      <dsp:spPr>
        <a:xfrm>
          <a:off x="302306" y="31693"/>
          <a:ext cx="4232293" cy="7084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Organized into Namespaces</a:t>
          </a:r>
        </a:p>
      </dsp:txBody>
      <dsp:txXfrm>
        <a:off x="336891" y="66278"/>
        <a:ext cx="4163123" cy="639310"/>
      </dsp:txXfrm>
    </dsp:sp>
    <dsp:sp modelId="{2CBFEB1B-0EE2-4D23-A10D-6E35BFBC6C86}">
      <dsp:nvSpPr>
        <dsp:cNvPr id="0" name=""/>
        <dsp:cNvSpPr/>
      </dsp:nvSpPr>
      <dsp:spPr>
        <a:xfrm>
          <a:off x="0" y="3288972"/>
          <a:ext cx="6046132" cy="12852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Get-</a:t>
          </a:r>
          <a:r>
            <a:rPr lang="en-US" sz="2000" kern="1200" dirty="0" err="1">
              <a:solidFill>
                <a:schemeClr val="bg1"/>
              </a:solidFill>
            </a:rPr>
            <a:t>WMIObject</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a:solidFill>
                <a:schemeClr val="bg1"/>
              </a:solidFill>
            </a:rPr>
            <a:t>Invoke-</a:t>
          </a:r>
          <a:r>
            <a:rPr lang="en-US" sz="2000" kern="1200" dirty="0" err="1">
              <a:solidFill>
                <a:schemeClr val="bg1"/>
              </a:solidFill>
            </a:rPr>
            <a:t>WMIMethod</a:t>
          </a:r>
          <a:endParaRPr lang="en-US" sz="2000" kern="1200" dirty="0">
            <a:solidFill>
              <a:schemeClr val="bg1"/>
            </a:solidFill>
          </a:endParaRPr>
        </a:p>
      </dsp:txBody>
      <dsp:txXfrm>
        <a:off x="0" y="3288972"/>
        <a:ext cx="6046132" cy="1285200"/>
      </dsp:txXfrm>
    </dsp:sp>
    <dsp:sp modelId="{89943880-E23A-4050-BC3A-93C1FA2CE159}">
      <dsp:nvSpPr>
        <dsp:cNvPr id="0" name=""/>
        <dsp:cNvSpPr/>
      </dsp:nvSpPr>
      <dsp:spPr>
        <a:xfrm>
          <a:off x="302306" y="2934733"/>
          <a:ext cx="4232293" cy="7084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Old cmdlets</a:t>
          </a:r>
          <a:endParaRPr lang="en-US" sz="2000" kern="1200" dirty="0">
            <a:solidFill>
              <a:schemeClr val="bg1"/>
            </a:solidFill>
          </a:endParaRPr>
        </a:p>
      </dsp:txBody>
      <dsp:txXfrm>
        <a:off x="336891" y="2969318"/>
        <a:ext cx="4163123" cy="6393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6425B-566E-41C9-8194-B0F93D0AE255}">
      <dsp:nvSpPr>
        <dsp:cNvPr id="0" name=""/>
        <dsp:cNvSpPr/>
      </dsp:nvSpPr>
      <dsp:spPr>
        <a:xfrm>
          <a:off x="0" y="6133"/>
          <a:ext cx="6046132" cy="10296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Local Job</a:t>
          </a:r>
        </a:p>
      </dsp:txBody>
      <dsp:txXfrm>
        <a:off x="50261" y="56394"/>
        <a:ext cx="5945610" cy="929078"/>
      </dsp:txXfrm>
    </dsp:sp>
    <dsp:sp modelId="{A784A4EE-4FCA-4260-844E-5B1DF81B3554}">
      <dsp:nvSpPr>
        <dsp:cNvPr id="0" name=""/>
        <dsp:cNvSpPr/>
      </dsp:nvSpPr>
      <dsp:spPr>
        <a:xfrm>
          <a:off x="0" y="1194133"/>
          <a:ext cx="6046132" cy="102960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WMI as a Job</a:t>
          </a:r>
        </a:p>
      </dsp:txBody>
      <dsp:txXfrm>
        <a:off x="50261" y="1244394"/>
        <a:ext cx="5945610" cy="929078"/>
      </dsp:txXfrm>
    </dsp:sp>
    <dsp:sp modelId="{FEBDA57B-442C-43D1-9EDA-1AB186EF3FCB}">
      <dsp:nvSpPr>
        <dsp:cNvPr id="0" name=""/>
        <dsp:cNvSpPr/>
      </dsp:nvSpPr>
      <dsp:spPr>
        <a:xfrm>
          <a:off x="0" y="2382132"/>
          <a:ext cx="6046132" cy="102960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Remoting as a job</a:t>
          </a:r>
        </a:p>
      </dsp:txBody>
      <dsp:txXfrm>
        <a:off x="50261" y="2432393"/>
        <a:ext cx="5945610" cy="929078"/>
      </dsp:txXfrm>
    </dsp:sp>
    <dsp:sp modelId="{01751622-C19B-43F8-B319-2C6A9E569A99}">
      <dsp:nvSpPr>
        <dsp:cNvPr id="0" name=""/>
        <dsp:cNvSpPr/>
      </dsp:nvSpPr>
      <dsp:spPr>
        <a:xfrm>
          <a:off x="0" y="3570133"/>
          <a:ext cx="6046132" cy="10296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Receive-child jobs</a:t>
          </a:r>
        </a:p>
      </dsp:txBody>
      <dsp:txXfrm>
        <a:off x="50261" y="3620394"/>
        <a:ext cx="5945610" cy="929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384F1-35FE-411B-9185-88AC3D4FB79A}">
      <dsp:nvSpPr>
        <dsp:cNvPr id="0" name=""/>
        <dsp:cNvSpPr/>
      </dsp:nvSpPr>
      <dsp:spPr>
        <a:xfrm>
          <a:off x="1209226" y="2125"/>
          <a:ext cx="4836906" cy="1100864"/>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Receive-job - retrieves the results from a job</a:t>
          </a:r>
        </a:p>
      </dsp:txBody>
      <dsp:txXfrm>
        <a:off x="1209226" y="2125"/>
        <a:ext cx="4836906" cy="1100864"/>
      </dsp:txXfrm>
    </dsp:sp>
    <dsp:sp modelId="{530E96B6-A8D5-4B42-B38E-8538F56C8183}">
      <dsp:nvSpPr>
        <dsp:cNvPr id="0" name=""/>
        <dsp:cNvSpPr/>
      </dsp:nvSpPr>
      <dsp:spPr>
        <a:xfrm>
          <a:off x="0" y="2125"/>
          <a:ext cx="1209226" cy="11008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Receive</a:t>
          </a:r>
        </a:p>
      </dsp:txBody>
      <dsp:txXfrm>
        <a:off x="0" y="2125"/>
        <a:ext cx="1209226" cy="1100864"/>
      </dsp:txXfrm>
    </dsp:sp>
    <dsp:sp modelId="{30FC7468-FAE7-4AEA-A5C4-2CA593161BA8}">
      <dsp:nvSpPr>
        <dsp:cNvPr id="0" name=""/>
        <dsp:cNvSpPr/>
      </dsp:nvSpPr>
      <dsp:spPr>
        <a:xfrm>
          <a:off x="1209226" y="1169042"/>
          <a:ext cx="4836906" cy="1100864"/>
        </a:xfrm>
        <a:prstGeom prst="rect">
          <a:avLst/>
        </a:prstGeom>
        <a:solidFill>
          <a:schemeClr val="accent5">
            <a:tint val="40000"/>
            <a:alpha val="90000"/>
            <a:hueOff val="-227496"/>
            <a:satOff val="-7689"/>
            <a:lumOff val="-630"/>
            <a:alphaOff val="0"/>
          </a:schemeClr>
        </a:solidFill>
        <a:ln w="9525" cap="rnd" cmpd="sng" algn="ctr">
          <a:solidFill>
            <a:schemeClr val="accent5">
              <a:tint val="40000"/>
              <a:alpha val="90000"/>
              <a:hueOff val="-227496"/>
              <a:satOff val="-7689"/>
              <a:lumOff val="-6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Remove-job – deletes job and any cached results in memory</a:t>
          </a:r>
        </a:p>
      </dsp:txBody>
      <dsp:txXfrm>
        <a:off x="1209226" y="1169042"/>
        <a:ext cx="4836906" cy="1100864"/>
      </dsp:txXfrm>
    </dsp:sp>
    <dsp:sp modelId="{DE9C9FB8-79D0-47E8-9F30-88629400CAB2}">
      <dsp:nvSpPr>
        <dsp:cNvPr id="0" name=""/>
        <dsp:cNvSpPr/>
      </dsp:nvSpPr>
      <dsp:spPr>
        <a:xfrm>
          <a:off x="0" y="1169042"/>
          <a:ext cx="1209226" cy="1100864"/>
        </a:xfrm>
        <a:prstGeom prst="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Remove</a:t>
          </a:r>
        </a:p>
      </dsp:txBody>
      <dsp:txXfrm>
        <a:off x="0" y="1169042"/>
        <a:ext cx="1209226" cy="1100864"/>
      </dsp:txXfrm>
    </dsp:sp>
    <dsp:sp modelId="{2BAE7D94-FBFD-467F-9DAE-C96B33D3AF5F}">
      <dsp:nvSpPr>
        <dsp:cNvPr id="0" name=""/>
        <dsp:cNvSpPr/>
      </dsp:nvSpPr>
      <dsp:spPr>
        <a:xfrm>
          <a:off x="1209226" y="2335958"/>
          <a:ext cx="4836906" cy="1100864"/>
        </a:xfrm>
        <a:prstGeom prst="rect">
          <a:avLst/>
        </a:prstGeom>
        <a:solidFill>
          <a:schemeClr val="accent5">
            <a:tint val="40000"/>
            <a:alpha val="90000"/>
            <a:hueOff val="-454992"/>
            <a:satOff val="-15377"/>
            <a:lumOff val="-1261"/>
            <a:alphaOff val="0"/>
          </a:schemeClr>
        </a:solidFill>
        <a:ln w="9525" cap="rnd" cmpd="sng" algn="ctr">
          <a:solidFill>
            <a:schemeClr val="accent5">
              <a:tint val="40000"/>
              <a:alpha val="90000"/>
              <a:hueOff val="-454992"/>
              <a:satOff val="-15377"/>
              <a:lumOff val="-1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Stop-job – terminates the command; but you can still retrieve results that are in memory</a:t>
          </a:r>
        </a:p>
      </dsp:txBody>
      <dsp:txXfrm>
        <a:off x="1209226" y="2335958"/>
        <a:ext cx="4836906" cy="1100864"/>
      </dsp:txXfrm>
    </dsp:sp>
    <dsp:sp modelId="{E98A67CA-CEB1-46B9-A3E8-59A9A5D956E4}">
      <dsp:nvSpPr>
        <dsp:cNvPr id="0" name=""/>
        <dsp:cNvSpPr/>
      </dsp:nvSpPr>
      <dsp:spPr>
        <a:xfrm>
          <a:off x="0" y="2335958"/>
          <a:ext cx="1209226" cy="1100864"/>
        </a:xfrm>
        <a:prstGeom prst="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Stop</a:t>
          </a:r>
        </a:p>
      </dsp:txBody>
      <dsp:txXfrm>
        <a:off x="0" y="2335958"/>
        <a:ext cx="1209226" cy="1100864"/>
      </dsp:txXfrm>
    </dsp:sp>
    <dsp:sp modelId="{F96673B0-5E9C-4CF2-BAF5-AC7C2C7A65EB}">
      <dsp:nvSpPr>
        <dsp:cNvPr id="0" name=""/>
        <dsp:cNvSpPr/>
      </dsp:nvSpPr>
      <dsp:spPr>
        <a:xfrm>
          <a:off x="1209226" y="3502875"/>
          <a:ext cx="4836906" cy="1100864"/>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Wait-job – useful in scripts; script will start a job and needs to wait on results from job to continue</a:t>
          </a:r>
        </a:p>
      </dsp:txBody>
      <dsp:txXfrm>
        <a:off x="1209226" y="3502875"/>
        <a:ext cx="4836906" cy="1100864"/>
      </dsp:txXfrm>
    </dsp:sp>
    <dsp:sp modelId="{00AE0403-FF48-4346-A1BA-B51E5B5A98BD}">
      <dsp:nvSpPr>
        <dsp:cNvPr id="0" name=""/>
        <dsp:cNvSpPr/>
      </dsp:nvSpPr>
      <dsp:spPr>
        <a:xfrm>
          <a:off x="0" y="3502875"/>
          <a:ext cx="1209226" cy="1100864"/>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Wait</a:t>
          </a:r>
        </a:p>
      </dsp:txBody>
      <dsp:txXfrm>
        <a:off x="0" y="3502875"/>
        <a:ext cx="1209226" cy="110086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593B2-FE1A-4198-A8BC-97839B258825}">
      <dsp:nvSpPr>
        <dsp:cNvPr id="0" name=""/>
        <dsp:cNvSpPr/>
      </dsp:nvSpPr>
      <dsp:spPr>
        <a:xfrm>
          <a:off x="0" y="387032"/>
          <a:ext cx="6243991" cy="630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FF5CA0-0FBB-4D10-B2D3-877F238BC746}">
      <dsp:nvSpPr>
        <dsp:cNvPr id="0" name=""/>
        <dsp:cNvSpPr/>
      </dsp:nvSpPr>
      <dsp:spPr>
        <a:xfrm>
          <a:off x="312199" y="18032"/>
          <a:ext cx="4370794" cy="7380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Different from scheduled tasks</a:t>
          </a:r>
        </a:p>
      </dsp:txBody>
      <dsp:txXfrm>
        <a:off x="348225" y="54058"/>
        <a:ext cx="4298742" cy="665948"/>
      </dsp:txXfrm>
    </dsp:sp>
    <dsp:sp modelId="{F97B0601-4248-4500-AAE4-21C91815F67C}">
      <dsp:nvSpPr>
        <dsp:cNvPr id="0" name=""/>
        <dsp:cNvSpPr/>
      </dsp:nvSpPr>
      <dsp:spPr>
        <a:xfrm>
          <a:off x="0" y="1521032"/>
          <a:ext cx="6243991" cy="630000"/>
        </a:xfrm>
        <a:prstGeom prst="rect">
          <a:avLst/>
        </a:prstGeom>
        <a:solidFill>
          <a:schemeClr val="lt1">
            <a:alpha val="90000"/>
            <a:hueOff val="0"/>
            <a:satOff val="0"/>
            <a:lumOff val="0"/>
            <a:alphaOff val="0"/>
          </a:schemeClr>
        </a:solidFill>
        <a:ln w="9525" cap="rnd" cmpd="sng" algn="ctr">
          <a:solidFill>
            <a:schemeClr val="accent5">
              <a:hueOff val="-168991"/>
              <a:satOff val="-4524"/>
              <a:lumOff val="-1569"/>
              <a:alphaOff val="0"/>
            </a:schemeClr>
          </a:solidFill>
          <a:prstDash val="solid"/>
        </a:ln>
        <a:effectLst/>
      </dsp:spPr>
      <dsp:style>
        <a:lnRef idx="1">
          <a:scrgbClr r="0" g="0" b="0"/>
        </a:lnRef>
        <a:fillRef idx="1">
          <a:scrgbClr r="0" g="0" b="0"/>
        </a:fillRef>
        <a:effectRef idx="0">
          <a:scrgbClr r="0" g="0" b="0"/>
        </a:effectRef>
        <a:fontRef idx="minor"/>
      </dsp:style>
    </dsp:sp>
    <dsp:sp modelId="{CA5CCEAF-21DF-4291-8514-510CCC2F156D}">
      <dsp:nvSpPr>
        <dsp:cNvPr id="0" name=""/>
        <dsp:cNvSpPr/>
      </dsp:nvSpPr>
      <dsp:spPr>
        <a:xfrm>
          <a:off x="312199" y="1152032"/>
          <a:ext cx="4370794" cy="7380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Introduced in v3</a:t>
          </a:r>
        </a:p>
      </dsp:txBody>
      <dsp:txXfrm>
        <a:off x="348225" y="1188058"/>
        <a:ext cx="4298742" cy="665948"/>
      </dsp:txXfrm>
    </dsp:sp>
    <dsp:sp modelId="{0719F7BC-E2AB-43B4-9749-4872A249D415}">
      <dsp:nvSpPr>
        <dsp:cNvPr id="0" name=""/>
        <dsp:cNvSpPr/>
      </dsp:nvSpPr>
      <dsp:spPr>
        <a:xfrm>
          <a:off x="0" y="2655032"/>
          <a:ext cx="6243991" cy="630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045691BC-868A-46B1-BDF0-6D92F6D2A69A}">
      <dsp:nvSpPr>
        <dsp:cNvPr id="0" name=""/>
        <dsp:cNvSpPr/>
      </dsp:nvSpPr>
      <dsp:spPr>
        <a:xfrm>
          <a:off x="312199" y="2286032"/>
          <a:ext cx="4370794" cy="7380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New-jobtrigger</a:t>
          </a:r>
        </a:p>
      </dsp:txBody>
      <dsp:txXfrm>
        <a:off x="348225" y="2322058"/>
        <a:ext cx="4298742" cy="665948"/>
      </dsp:txXfrm>
    </dsp:sp>
    <dsp:sp modelId="{B2CA724A-DF8D-4C20-B466-78107DCC3A67}">
      <dsp:nvSpPr>
        <dsp:cNvPr id="0" name=""/>
        <dsp:cNvSpPr/>
      </dsp:nvSpPr>
      <dsp:spPr>
        <a:xfrm>
          <a:off x="0" y="3789032"/>
          <a:ext cx="6243991" cy="630000"/>
        </a:xfrm>
        <a:prstGeom prst="rect">
          <a:avLst/>
        </a:prstGeom>
        <a:solidFill>
          <a:schemeClr val="lt1">
            <a:alpha val="90000"/>
            <a:hueOff val="0"/>
            <a:satOff val="0"/>
            <a:lumOff val="0"/>
            <a:alphaOff val="0"/>
          </a:schemeClr>
        </a:solidFill>
        <a:ln w="9525" cap="rnd" cmpd="sng" algn="ctr">
          <a:solidFill>
            <a:schemeClr val="accent5">
              <a:hueOff val="-506974"/>
              <a:satOff val="-13571"/>
              <a:lumOff val="-4708"/>
              <a:alphaOff val="0"/>
            </a:schemeClr>
          </a:solidFill>
          <a:prstDash val="solid"/>
        </a:ln>
        <a:effectLst/>
      </dsp:spPr>
      <dsp:style>
        <a:lnRef idx="1">
          <a:scrgbClr r="0" g="0" b="0"/>
        </a:lnRef>
        <a:fillRef idx="1">
          <a:scrgbClr r="0" g="0" b="0"/>
        </a:fillRef>
        <a:effectRef idx="0">
          <a:scrgbClr r="0" g="0" b="0"/>
        </a:effectRef>
        <a:fontRef idx="minor"/>
      </dsp:style>
    </dsp:sp>
    <dsp:sp modelId="{7954D41C-9824-4B5E-97C9-49BE6908A226}">
      <dsp:nvSpPr>
        <dsp:cNvPr id="0" name=""/>
        <dsp:cNvSpPr/>
      </dsp:nvSpPr>
      <dsp:spPr>
        <a:xfrm>
          <a:off x="312199" y="3420032"/>
          <a:ext cx="4370794" cy="7380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New-ScheduledTaskOption</a:t>
          </a:r>
        </a:p>
      </dsp:txBody>
      <dsp:txXfrm>
        <a:off x="348225" y="3456058"/>
        <a:ext cx="4298742" cy="665948"/>
      </dsp:txXfrm>
    </dsp:sp>
    <dsp:sp modelId="{4EFAC2C2-0137-4BA7-A369-6C651FC6B654}">
      <dsp:nvSpPr>
        <dsp:cNvPr id="0" name=""/>
        <dsp:cNvSpPr/>
      </dsp:nvSpPr>
      <dsp:spPr>
        <a:xfrm>
          <a:off x="0" y="4923032"/>
          <a:ext cx="6243991" cy="630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3FEC40CD-67EF-41D8-A5FD-086960FB54FA}">
      <dsp:nvSpPr>
        <dsp:cNvPr id="0" name=""/>
        <dsp:cNvSpPr/>
      </dsp:nvSpPr>
      <dsp:spPr>
        <a:xfrm>
          <a:off x="312199" y="4554032"/>
          <a:ext cx="4370794" cy="7380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Register-ScheduledJob</a:t>
          </a:r>
        </a:p>
      </dsp:txBody>
      <dsp:txXfrm>
        <a:off x="348225" y="4590058"/>
        <a:ext cx="4298742"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7123C-C598-4488-AAED-99629770F60A}">
      <dsp:nvSpPr>
        <dsp:cNvPr id="0" name=""/>
        <dsp:cNvSpPr/>
      </dsp:nvSpPr>
      <dsp:spPr>
        <a:xfrm>
          <a:off x="2838455" y="2785532"/>
          <a:ext cx="567081" cy="1828837"/>
        </a:xfrm>
        <a:custGeom>
          <a:avLst/>
          <a:gdLst/>
          <a:ahLst/>
          <a:cxnLst/>
          <a:rect l="0" t="0" r="0" b="0"/>
          <a:pathLst>
            <a:path>
              <a:moveTo>
                <a:pt x="0" y="0"/>
              </a:moveTo>
              <a:lnTo>
                <a:pt x="283540" y="0"/>
              </a:lnTo>
              <a:lnTo>
                <a:pt x="283540" y="1828837"/>
              </a:lnTo>
              <a:lnTo>
                <a:pt x="567081" y="1828837"/>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C58199-B1B9-4E6F-B047-8C9E5B83F88A}">
      <dsp:nvSpPr>
        <dsp:cNvPr id="0" name=""/>
        <dsp:cNvSpPr/>
      </dsp:nvSpPr>
      <dsp:spPr>
        <a:xfrm>
          <a:off x="2838455" y="2785532"/>
          <a:ext cx="567081" cy="609612"/>
        </a:xfrm>
        <a:custGeom>
          <a:avLst/>
          <a:gdLst/>
          <a:ahLst/>
          <a:cxnLst/>
          <a:rect l="0" t="0" r="0" b="0"/>
          <a:pathLst>
            <a:path>
              <a:moveTo>
                <a:pt x="0" y="0"/>
              </a:moveTo>
              <a:lnTo>
                <a:pt x="283540" y="0"/>
              </a:lnTo>
              <a:lnTo>
                <a:pt x="283540" y="609612"/>
              </a:lnTo>
              <a:lnTo>
                <a:pt x="567081" y="60961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840CBA-E99C-42C1-88CC-17E7DE631573}">
      <dsp:nvSpPr>
        <dsp:cNvPr id="0" name=""/>
        <dsp:cNvSpPr/>
      </dsp:nvSpPr>
      <dsp:spPr>
        <a:xfrm>
          <a:off x="2838455" y="2175920"/>
          <a:ext cx="567081" cy="609612"/>
        </a:xfrm>
        <a:custGeom>
          <a:avLst/>
          <a:gdLst/>
          <a:ahLst/>
          <a:cxnLst/>
          <a:rect l="0" t="0" r="0" b="0"/>
          <a:pathLst>
            <a:path>
              <a:moveTo>
                <a:pt x="0" y="609612"/>
              </a:moveTo>
              <a:lnTo>
                <a:pt x="283540" y="609612"/>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27AC5D-721C-48A4-BAB5-00F112B5046B}">
      <dsp:nvSpPr>
        <dsp:cNvPr id="0" name=""/>
        <dsp:cNvSpPr/>
      </dsp:nvSpPr>
      <dsp:spPr>
        <a:xfrm>
          <a:off x="2838455" y="956695"/>
          <a:ext cx="567081" cy="1828837"/>
        </a:xfrm>
        <a:custGeom>
          <a:avLst/>
          <a:gdLst/>
          <a:ahLst/>
          <a:cxnLst/>
          <a:rect l="0" t="0" r="0" b="0"/>
          <a:pathLst>
            <a:path>
              <a:moveTo>
                <a:pt x="0" y="1828837"/>
              </a:moveTo>
              <a:lnTo>
                <a:pt x="283540" y="1828837"/>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53075C-2523-4927-8684-35352AAB6024}">
      <dsp:nvSpPr>
        <dsp:cNvPr id="0" name=""/>
        <dsp:cNvSpPr/>
      </dsp:nvSpPr>
      <dsp:spPr>
        <a:xfrm>
          <a:off x="3048" y="1133908"/>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get-help </a:t>
          </a:r>
          <a:r>
            <a:rPr lang="en-US" sz="1900" kern="1200" dirty="0" err="1">
              <a:solidFill>
                <a:schemeClr val="bg2"/>
              </a:solidFill>
            </a:rPr>
            <a:t>about_Providers</a:t>
          </a:r>
          <a:endParaRPr lang="en-US" sz="1900" kern="1200" dirty="0">
            <a:solidFill>
              <a:schemeClr val="bg2"/>
            </a:solidFill>
          </a:endParaRPr>
        </a:p>
      </dsp:txBody>
      <dsp:txXfrm>
        <a:off x="3048" y="1133908"/>
        <a:ext cx="2835406" cy="864798"/>
      </dsp:txXfrm>
    </dsp:sp>
    <dsp:sp modelId="{CDE785AD-86AA-48F0-903D-509ABE16686C}">
      <dsp:nvSpPr>
        <dsp:cNvPr id="0" name=""/>
        <dsp:cNvSpPr/>
      </dsp:nvSpPr>
      <dsp:spPr>
        <a:xfrm>
          <a:off x="3048" y="2353133"/>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a:t>
          </a:r>
          <a:r>
            <a:rPr lang="en-US" sz="1900" kern="1200" dirty="0" err="1">
              <a:solidFill>
                <a:schemeClr val="bg2"/>
              </a:solidFill>
            </a:rPr>
            <a:t>psprovider</a:t>
          </a:r>
          <a:endParaRPr lang="en-US" sz="1900" kern="1200" dirty="0">
            <a:solidFill>
              <a:schemeClr val="bg2"/>
            </a:solidFill>
          </a:endParaRPr>
        </a:p>
      </dsp:txBody>
      <dsp:txXfrm>
        <a:off x="3048" y="2353133"/>
        <a:ext cx="2835406" cy="864798"/>
      </dsp:txXfrm>
    </dsp:sp>
    <dsp:sp modelId="{476C5DFC-05AE-4064-98AF-9F7CC0EBCAF4}">
      <dsp:nvSpPr>
        <dsp:cNvPr id="0" name=""/>
        <dsp:cNvSpPr/>
      </dsp:nvSpPr>
      <dsp:spPr>
        <a:xfrm>
          <a:off x="3405536" y="52429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Registry</a:t>
          </a:r>
        </a:p>
      </dsp:txBody>
      <dsp:txXfrm>
        <a:off x="3405536" y="524295"/>
        <a:ext cx="2835406" cy="864798"/>
      </dsp:txXfrm>
    </dsp:sp>
    <dsp:sp modelId="{1BCE61EE-73C2-41B8-BF19-787074AECB46}">
      <dsp:nvSpPr>
        <dsp:cNvPr id="0" name=""/>
        <dsp:cNvSpPr/>
      </dsp:nvSpPr>
      <dsp:spPr>
        <a:xfrm>
          <a:off x="3405536" y="174352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Filesystem</a:t>
          </a:r>
        </a:p>
      </dsp:txBody>
      <dsp:txXfrm>
        <a:off x="3405536" y="1743520"/>
        <a:ext cx="2835406" cy="864798"/>
      </dsp:txXfrm>
    </dsp:sp>
    <dsp:sp modelId="{59D8192B-38F0-474F-A31F-D5BBEA1D88A1}">
      <dsp:nvSpPr>
        <dsp:cNvPr id="0" name=""/>
        <dsp:cNvSpPr/>
      </dsp:nvSpPr>
      <dsp:spPr>
        <a:xfrm>
          <a:off x="3405536" y="296274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Alias</a:t>
          </a:r>
        </a:p>
      </dsp:txBody>
      <dsp:txXfrm>
        <a:off x="3405536" y="2962745"/>
        <a:ext cx="2835406" cy="864798"/>
      </dsp:txXfrm>
    </dsp:sp>
    <dsp:sp modelId="{4B7185E4-D5FA-4C11-8FBB-F55C83D35327}">
      <dsp:nvSpPr>
        <dsp:cNvPr id="0" name=""/>
        <dsp:cNvSpPr/>
      </dsp:nvSpPr>
      <dsp:spPr>
        <a:xfrm>
          <a:off x="3405536" y="418197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Certificate</a:t>
          </a:r>
        </a:p>
      </dsp:txBody>
      <dsp:txXfrm>
        <a:off x="3405536" y="4181970"/>
        <a:ext cx="2835406" cy="864798"/>
      </dsp:txXfrm>
    </dsp:sp>
    <dsp:sp modelId="{A66D0778-4144-496B-9794-F17C03344370}">
      <dsp:nvSpPr>
        <dsp:cNvPr id="0" name=""/>
        <dsp:cNvSpPr/>
      </dsp:nvSpPr>
      <dsp:spPr>
        <a:xfrm>
          <a:off x="3048" y="3572357"/>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Most Providers have the word Item in their cmdlets.</a:t>
          </a:r>
        </a:p>
      </dsp:txBody>
      <dsp:txXfrm>
        <a:off x="3048" y="3572357"/>
        <a:ext cx="2835406" cy="86479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00EF-F918-454B-BC01-F9339A2C59AF}">
      <dsp:nvSpPr>
        <dsp:cNvPr id="0" name=""/>
        <dsp:cNvSpPr/>
      </dsp:nvSpPr>
      <dsp:spPr>
        <a:xfrm>
          <a:off x="0" y="71356"/>
          <a:ext cx="5122606" cy="307356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solidFill>
                <a:schemeClr val="bg2"/>
              </a:solidFill>
            </a:rPr>
            <a:t>Register-ScheduledJob</a:t>
          </a:r>
        </a:p>
        <a:p>
          <a:pPr marL="228600" lvl="1" indent="-228600" algn="l" defTabSz="933450">
            <a:lnSpc>
              <a:spcPct val="90000"/>
            </a:lnSpc>
            <a:spcBef>
              <a:spcPct val="0"/>
            </a:spcBef>
            <a:spcAft>
              <a:spcPct val="15000"/>
            </a:spcAft>
            <a:buNone/>
          </a:pPr>
          <a:r>
            <a:rPr lang="en-US" sz="2100" kern="1200">
              <a:solidFill>
                <a:schemeClr val="bg2"/>
              </a:solidFill>
            </a:rPr>
            <a:t>-Name DailyProcList</a:t>
          </a:r>
        </a:p>
        <a:p>
          <a:pPr marL="228600" lvl="1" indent="-228600" algn="l" defTabSz="933450">
            <a:lnSpc>
              <a:spcPct val="90000"/>
            </a:lnSpc>
            <a:spcBef>
              <a:spcPct val="0"/>
            </a:spcBef>
            <a:spcAft>
              <a:spcPct val="15000"/>
            </a:spcAft>
            <a:buNone/>
          </a:pPr>
          <a:r>
            <a:rPr lang="en-US" sz="2100" kern="1200">
              <a:solidFill>
                <a:schemeClr val="bg2"/>
              </a:solidFill>
            </a:rPr>
            <a:t>-ScriptBlock {Get-Process }</a:t>
          </a:r>
        </a:p>
        <a:p>
          <a:pPr marL="228600" lvl="1" indent="-228600" algn="l" defTabSz="933450">
            <a:lnSpc>
              <a:spcPct val="90000"/>
            </a:lnSpc>
            <a:spcBef>
              <a:spcPct val="0"/>
            </a:spcBef>
            <a:spcAft>
              <a:spcPct val="15000"/>
            </a:spcAft>
            <a:buNone/>
          </a:pPr>
          <a:r>
            <a:rPr lang="en-US" sz="2100" kern="1200">
              <a:solidFill>
                <a:schemeClr val="bg2"/>
              </a:solidFill>
            </a:rPr>
            <a:t>-Trigger (New-JobTrigger -Daily -At 2am)</a:t>
          </a:r>
        </a:p>
        <a:p>
          <a:pPr marL="228600" lvl="1" indent="-228600" algn="l" defTabSz="933450">
            <a:lnSpc>
              <a:spcPct val="90000"/>
            </a:lnSpc>
            <a:spcBef>
              <a:spcPct val="0"/>
            </a:spcBef>
            <a:spcAft>
              <a:spcPct val="15000"/>
            </a:spcAft>
            <a:buNone/>
          </a:pPr>
          <a:r>
            <a:rPr lang="en-US" sz="2100" kern="1200">
              <a:solidFill>
                <a:schemeClr val="bg2"/>
              </a:solidFill>
            </a:rPr>
            <a:t>-ScheduledJobOption (New-ScheduledJobOption -WakeToRun</a:t>
          </a:r>
        </a:p>
        <a:p>
          <a:pPr marL="228600" lvl="1" indent="-228600" algn="l" defTabSz="933450">
            <a:lnSpc>
              <a:spcPct val="90000"/>
            </a:lnSpc>
            <a:spcBef>
              <a:spcPct val="0"/>
            </a:spcBef>
            <a:spcAft>
              <a:spcPct val="15000"/>
            </a:spcAft>
            <a:buNone/>
          </a:pPr>
          <a:r>
            <a:rPr lang="en-US" sz="2100" kern="1200">
              <a:solidFill>
                <a:schemeClr val="bg2"/>
              </a:solidFill>
            </a:rPr>
            <a:t>-RunElevated)</a:t>
          </a:r>
        </a:p>
      </dsp:txBody>
      <dsp:txXfrm>
        <a:off x="0" y="71356"/>
        <a:ext cx="5122606" cy="307356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B12C9-0071-4594-81E1-D67F567822BF}">
      <dsp:nvSpPr>
        <dsp:cNvPr id="0" name=""/>
        <dsp:cNvSpPr/>
      </dsp:nvSpPr>
      <dsp:spPr>
        <a:xfrm>
          <a:off x="0" y="1045"/>
          <a:ext cx="6243991" cy="13835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PowerShell does give any additional permissions</a:t>
          </a:r>
        </a:p>
      </dsp:txBody>
      <dsp:txXfrm>
        <a:off x="67537" y="68582"/>
        <a:ext cx="6108917" cy="1248426"/>
      </dsp:txXfrm>
    </dsp:sp>
    <dsp:sp modelId="{A5A4718B-1535-4776-8A49-1DD48A2E35A7}">
      <dsp:nvSpPr>
        <dsp:cNvPr id="0" name=""/>
        <dsp:cNvSpPr/>
      </dsp:nvSpPr>
      <dsp:spPr>
        <a:xfrm>
          <a:off x="0" y="1396203"/>
          <a:ext cx="6243991" cy="138350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If you cant do it in the GUI then you cant do it in a script</a:t>
          </a:r>
        </a:p>
      </dsp:txBody>
      <dsp:txXfrm>
        <a:off x="67537" y="1463740"/>
        <a:ext cx="6108917" cy="1248426"/>
      </dsp:txXfrm>
    </dsp:sp>
    <dsp:sp modelId="{7FE50836-90C9-4CAC-894A-EBED9E422C0F}">
      <dsp:nvSpPr>
        <dsp:cNvPr id="0" name=""/>
        <dsp:cNvSpPr/>
      </dsp:nvSpPr>
      <dsp:spPr>
        <a:xfrm>
          <a:off x="0" y="2791361"/>
          <a:ext cx="6243991" cy="138350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Does not defend against malware</a:t>
          </a:r>
        </a:p>
      </dsp:txBody>
      <dsp:txXfrm>
        <a:off x="67537" y="2858898"/>
        <a:ext cx="6108917" cy="1248426"/>
      </dsp:txXfrm>
    </dsp:sp>
    <dsp:sp modelId="{EA768E6E-AFF0-4B3E-A89D-0C8F57ED5970}">
      <dsp:nvSpPr>
        <dsp:cNvPr id="0" name=""/>
        <dsp:cNvSpPr/>
      </dsp:nvSpPr>
      <dsp:spPr>
        <a:xfrm>
          <a:off x="0" y="4186519"/>
          <a:ext cx="6243991" cy="13835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“Even though apiece of malware might use PowerShell to do harm, that doesn’t make that malware PowerShell’s problem”</a:t>
          </a:r>
        </a:p>
      </dsp:txBody>
      <dsp:txXfrm>
        <a:off x="67537" y="4254056"/>
        <a:ext cx="6108917" cy="124842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D6949-B810-4E6B-BB11-EBAADFA839FD}">
      <dsp:nvSpPr>
        <dsp:cNvPr id="0" name=""/>
        <dsp:cNvSpPr/>
      </dsp:nvSpPr>
      <dsp:spPr>
        <a:xfrm>
          <a:off x="0" y="290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Double click opens script in notepad for editing</a:t>
          </a:r>
        </a:p>
      </dsp:txBody>
      <dsp:txXfrm>
        <a:off x="59399" y="349931"/>
        <a:ext cx="5927334" cy="1098002"/>
      </dsp:txXfrm>
    </dsp:sp>
    <dsp:sp modelId="{5DC74415-6365-490D-9B0A-37CCD5A3BE8B}">
      <dsp:nvSpPr>
        <dsp:cNvPr id="0" name=""/>
        <dsp:cNvSpPr/>
      </dsp:nvSpPr>
      <dsp:spPr>
        <a:xfrm>
          <a:off x="0" y="1694533"/>
          <a:ext cx="6046132" cy="12168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Must use relative or absolute path to execute .ps1</a:t>
          </a:r>
        </a:p>
      </dsp:txBody>
      <dsp:txXfrm>
        <a:off x="59399" y="1753932"/>
        <a:ext cx="5927334" cy="1098002"/>
      </dsp:txXfrm>
    </dsp:sp>
    <dsp:sp modelId="{E0C18A94-5224-49F7-A815-21FBD7478E0B}">
      <dsp:nvSpPr>
        <dsp:cNvPr id="0" name=""/>
        <dsp:cNvSpPr/>
      </dsp:nvSpPr>
      <dsp:spPr>
        <a:xfrm>
          <a:off x="0" y="3098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Digital Signatures</a:t>
          </a:r>
        </a:p>
      </dsp:txBody>
      <dsp:txXfrm>
        <a:off x="59399" y="3157932"/>
        <a:ext cx="5927334" cy="109800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F0E4-9910-409A-A15F-9DD983B8E4C2}">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Module logging - Event ID 4103</a:t>
          </a:r>
        </a:p>
      </dsp:txBody>
      <dsp:txXfrm>
        <a:off x="762" y="491425"/>
        <a:ext cx="6242467" cy="1903952"/>
      </dsp:txXfrm>
    </dsp:sp>
    <dsp:sp modelId="{C2A5F088-A01B-43B9-BB1E-75BFD06E1E67}">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Script Block Logging -Event ID 4104</a:t>
          </a:r>
        </a:p>
      </dsp:txBody>
      <dsp:txXfrm>
        <a:off x="762" y="3175686"/>
        <a:ext cx="6242467" cy="190395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3DA08-380D-4EED-AB92-446E20AB6FF2}">
      <dsp:nvSpPr>
        <dsp:cNvPr id="0" name=""/>
        <dsp:cNvSpPr/>
      </dsp:nvSpPr>
      <dsp:spPr>
        <a:xfrm>
          <a:off x="1376544" y="1536"/>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Not programming, more like batch files</a:t>
          </a:r>
        </a:p>
      </dsp:txBody>
      <dsp:txXfrm>
        <a:off x="1376544" y="1536"/>
        <a:ext cx="3490903" cy="1064725"/>
      </dsp:txXfrm>
    </dsp:sp>
    <dsp:sp modelId="{10E45D3B-E908-4BD2-B78D-0806EA4BEEA4}">
      <dsp:nvSpPr>
        <dsp:cNvPr id="0" name=""/>
        <dsp:cNvSpPr/>
      </dsp:nvSpPr>
      <dsp:spPr>
        <a:xfrm>
          <a:off x="1376544" y="1502625"/>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Making Commands repeatable</a:t>
          </a:r>
        </a:p>
      </dsp:txBody>
      <dsp:txXfrm>
        <a:off x="1376544" y="1502625"/>
        <a:ext cx="3490903" cy="1064725"/>
      </dsp:txXfrm>
    </dsp:sp>
    <dsp:sp modelId="{7B32E0DD-04A4-421D-9009-F5046862AA9D}">
      <dsp:nvSpPr>
        <dsp:cNvPr id="0" name=""/>
        <dsp:cNvSpPr/>
      </dsp:nvSpPr>
      <dsp:spPr>
        <a:xfrm>
          <a:off x="1376544" y="3003713"/>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Parameterizing commands</a:t>
          </a:r>
        </a:p>
      </dsp:txBody>
      <dsp:txXfrm>
        <a:off x="1376544" y="3003713"/>
        <a:ext cx="3490903" cy="1064725"/>
      </dsp:txXfrm>
    </dsp:sp>
    <dsp:sp modelId="{7289717C-37D5-4BD9-958A-9389B580C72C}">
      <dsp:nvSpPr>
        <dsp:cNvPr id="0" name=""/>
        <dsp:cNvSpPr/>
      </dsp:nvSpPr>
      <dsp:spPr>
        <a:xfrm>
          <a:off x="1376544" y="4504802"/>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Comment-based help</a:t>
          </a:r>
        </a:p>
      </dsp:txBody>
      <dsp:txXfrm>
        <a:off x="1376544" y="4504802"/>
        <a:ext cx="3490903" cy="10647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4E41-DC1C-4D7D-AC10-B67611AC83B7}">
      <dsp:nvSpPr>
        <dsp:cNvPr id="0" name=""/>
        <dsp:cNvSpPr/>
      </dsp:nvSpPr>
      <dsp:spPr>
        <a:xfrm>
          <a:off x="0" y="16980"/>
          <a:ext cx="9905998" cy="692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Regular expressions to parse text files</a:t>
          </a:r>
        </a:p>
      </dsp:txBody>
      <dsp:txXfrm>
        <a:off x="33812" y="50792"/>
        <a:ext cx="9838374" cy="625016"/>
      </dsp:txXfrm>
    </dsp:sp>
    <dsp:sp modelId="{11331EA7-52DB-41AF-97D9-E70067A82143}">
      <dsp:nvSpPr>
        <dsp:cNvPr id="0" name=""/>
        <dsp:cNvSpPr/>
      </dsp:nvSpPr>
      <dsp:spPr>
        <a:xfrm>
          <a:off x="0" y="816180"/>
          <a:ext cx="9905998" cy="69264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Operators: -as, -is, -replace, -join, -split, -in, -contains</a:t>
          </a:r>
        </a:p>
      </dsp:txBody>
      <dsp:txXfrm>
        <a:off x="33812" y="849992"/>
        <a:ext cx="9838374" cy="625016"/>
      </dsp:txXfrm>
    </dsp:sp>
    <dsp:sp modelId="{32BA0C89-8948-4CF9-9CEA-3999FABD9AF3}">
      <dsp:nvSpPr>
        <dsp:cNvPr id="0" name=""/>
        <dsp:cNvSpPr/>
      </dsp:nvSpPr>
      <dsp:spPr>
        <a:xfrm>
          <a:off x="0" y="1615380"/>
          <a:ext cx="9905998" cy="69264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String Manipulation</a:t>
          </a:r>
        </a:p>
      </dsp:txBody>
      <dsp:txXfrm>
        <a:off x="33812" y="1649192"/>
        <a:ext cx="9838374" cy="625016"/>
      </dsp:txXfrm>
    </dsp:sp>
    <dsp:sp modelId="{7862A3B9-0EB4-475E-A3C7-ECDF4A05F458}">
      <dsp:nvSpPr>
        <dsp:cNvPr id="0" name=""/>
        <dsp:cNvSpPr/>
      </dsp:nvSpPr>
      <dsp:spPr>
        <a:xfrm>
          <a:off x="0" y="2414580"/>
          <a:ext cx="9905998" cy="692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Date manipulation</a:t>
          </a:r>
        </a:p>
      </dsp:txBody>
      <dsp:txXfrm>
        <a:off x="33812" y="2448392"/>
        <a:ext cx="9838374" cy="625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874D2-0675-485E-9761-300D69ED0AAA}">
      <dsp:nvSpPr>
        <dsp:cNvPr id="0" name=""/>
        <dsp:cNvSpPr/>
      </dsp:nvSpPr>
      <dsp:spPr>
        <a:xfrm>
          <a:off x="2847220" y="3967066"/>
          <a:ext cx="549550" cy="1181533"/>
        </a:xfrm>
        <a:custGeom>
          <a:avLst/>
          <a:gdLst/>
          <a:ahLst/>
          <a:cxnLst/>
          <a:rect l="0" t="0" r="0" b="0"/>
          <a:pathLst>
            <a:path>
              <a:moveTo>
                <a:pt x="0" y="0"/>
              </a:moveTo>
              <a:lnTo>
                <a:pt x="274775" y="0"/>
              </a:lnTo>
              <a:lnTo>
                <a:pt x="274775" y="1181533"/>
              </a:lnTo>
              <a:lnTo>
                <a:pt x="549550" y="1181533"/>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5C12BC-6B77-454B-8306-E9B30D04EE08}">
      <dsp:nvSpPr>
        <dsp:cNvPr id="0" name=""/>
        <dsp:cNvSpPr/>
      </dsp:nvSpPr>
      <dsp:spPr>
        <a:xfrm>
          <a:off x="2847220" y="3921346"/>
          <a:ext cx="549550" cy="91440"/>
        </a:xfrm>
        <a:custGeom>
          <a:avLst/>
          <a:gdLst/>
          <a:ahLst/>
          <a:cxnLst/>
          <a:rect l="0" t="0" r="0" b="0"/>
          <a:pathLst>
            <a:path>
              <a:moveTo>
                <a:pt x="0" y="45720"/>
              </a:moveTo>
              <a:lnTo>
                <a:pt x="549550" y="4572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8E8838-D77A-448B-BAAE-0EF64922FCE3}">
      <dsp:nvSpPr>
        <dsp:cNvPr id="0" name=""/>
        <dsp:cNvSpPr/>
      </dsp:nvSpPr>
      <dsp:spPr>
        <a:xfrm>
          <a:off x="2847220" y="2785532"/>
          <a:ext cx="549550" cy="1181533"/>
        </a:xfrm>
        <a:custGeom>
          <a:avLst/>
          <a:gdLst/>
          <a:ahLst/>
          <a:cxnLst/>
          <a:rect l="0" t="0" r="0" b="0"/>
          <a:pathLst>
            <a:path>
              <a:moveTo>
                <a:pt x="0" y="1181533"/>
              </a:moveTo>
              <a:lnTo>
                <a:pt x="274775" y="1181533"/>
              </a:lnTo>
              <a:lnTo>
                <a:pt x="274775" y="0"/>
              </a:lnTo>
              <a:lnTo>
                <a:pt x="549550"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2739CE-F6A7-4080-B568-639EF5904087}">
      <dsp:nvSpPr>
        <dsp:cNvPr id="0" name=""/>
        <dsp:cNvSpPr/>
      </dsp:nvSpPr>
      <dsp:spPr>
        <a:xfrm>
          <a:off x="99467" y="3432"/>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Profile Scripts</a:t>
          </a:r>
        </a:p>
      </dsp:txBody>
      <dsp:txXfrm>
        <a:off x="99467" y="3432"/>
        <a:ext cx="2747752" cy="838064"/>
      </dsp:txXfrm>
    </dsp:sp>
    <dsp:sp modelId="{E687D245-73F2-4A3B-B438-1B35E41EA00B}">
      <dsp:nvSpPr>
        <dsp:cNvPr id="0" name=""/>
        <dsp:cNvSpPr/>
      </dsp:nvSpPr>
      <dsp:spPr>
        <a:xfrm>
          <a:off x="99467" y="1184966"/>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Set-location</a:t>
          </a:r>
        </a:p>
      </dsp:txBody>
      <dsp:txXfrm>
        <a:off x="99467" y="1184966"/>
        <a:ext cx="2747752" cy="838064"/>
      </dsp:txXfrm>
    </dsp:sp>
    <dsp:sp modelId="{27069453-FF3B-4A21-9481-695C3F22B16D}">
      <dsp:nvSpPr>
        <dsp:cNvPr id="0" name=""/>
        <dsp:cNvSpPr/>
      </dsp:nvSpPr>
      <dsp:spPr>
        <a:xfrm>
          <a:off x="99467" y="2366500"/>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New-item</a:t>
          </a:r>
        </a:p>
      </dsp:txBody>
      <dsp:txXfrm>
        <a:off x="99467" y="2366500"/>
        <a:ext cx="2747752" cy="838064"/>
      </dsp:txXfrm>
    </dsp:sp>
    <dsp:sp modelId="{2512948F-D4A3-458E-9D94-6E910EDE0F9C}">
      <dsp:nvSpPr>
        <dsp:cNvPr id="0" name=""/>
        <dsp:cNvSpPr/>
      </dsp:nvSpPr>
      <dsp:spPr>
        <a:xfrm>
          <a:off x="99467" y="3548033"/>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Path parameter</a:t>
          </a:r>
        </a:p>
      </dsp:txBody>
      <dsp:txXfrm>
        <a:off x="99467" y="3548033"/>
        <a:ext cx="2747752" cy="838064"/>
      </dsp:txXfrm>
    </dsp:sp>
    <dsp:sp modelId="{536B1AE5-7B8C-493B-A0F7-E4D2ECD79C1E}">
      <dsp:nvSpPr>
        <dsp:cNvPr id="0" name=""/>
        <dsp:cNvSpPr/>
      </dsp:nvSpPr>
      <dsp:spPr>
        <a:xfrm>
          <a:off x="3396771" y="2366500"/>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Literal Paths</a:t>
          </a:r>
        </a:p>
        <a:p>
          <a:pPr marL="0" lvl="0" indent="0" algn="ctr" defTabSz="1066800">
            <a:lnSpc>
              <a:spcPct val="90000"/>
            </a:lnSpc>
            <a:spcBef>
              <a:spcPct val="0"/>
            </a:spcBef>
            <a:spcAft>
              <a:spcPct val="35000"/>
            </a:spcAft>
            <a:buNone/>
          </a:pPr>
          <a:r>
            <a:rPr lang="en-US" sz="2400" kern="1200">
              <a:solidFill>
                <a:schemeClr val="bg1"/>
              </a:solidFill>
            </a:rPr>
            <a:t>Relative Paths</a:t>
          </a:r>
          <a:endParaRPr lang="en-US" sz="2400" kern="1200" dirty="0">
            <a:solidFill>
              <a:schemeClr val="bg1"/>
            </a:solidFill>
          </a:endParaRPr>
        </a:p>
      </dsp:txBody>
      <dsp:txXfrm>
        <a:off x="3396771" y="2366500"/>
        <a:ext cx="2747752" cy="838064"/>
      </dsp:txXfrm>
    </dsp:sp>
    <dsp:sp modelId="{AECF83AC-7D5D-4B41-AE75-96B0AC2C4AA6}">
      <dsp:nvSpPr>
        <dsp:cNvPr id="0" name=""/>
        <dsp:cNvSpPr/>
      </dsp:nvSpPr>
      <dsp:spPr>
        <a:xfrm>
          <a:off x="3396771" y="3548033"/>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zero or more characters</a:t>
          </a:r>
          <a:endParaRPr lang="en-US" sz="2400" kern="1200" dirty="0">
            <a:solidFill>
              <a:schemeClr val="bg1"/>
            </a:solidFill>
          </a:endParaRPr>
        </a:p>
      </dsp:txBody>
      <dsp:txXfrm>
        <a:off x="3396771" y="3548033"/>
        <a:ext cx="2747752" cy="838064"/>
      </dsp:txXfrm>
    </dsp:sp>
    <dsp:sp modelId="{F7A13EA0-7829-4A93-9D61-82DB761E2707}">
      <dsp:nvSpPr>
        <dsp:cNvPr id="0" name=""/>
        <dsp:cNvSpPr/>
      </dsp:nvSpPr>
      <dsp:spPr>
        <a:xfrm>
          <a:off x="3396771" y="4729567"/>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a single character</a:t>
          </a:r>
          <a:endParaRPr lang="en-US" sz="2400" kern="1200" dirty="0">
            <a:solidFill>
              <a:schemeClr val="bg1"/>
            </a:solidFill>
          </a:endParaRPr>
        </a:p>
      </dsp:txBody>
      <dsp:txXfrm>
        <a:off x="3396771" y="4729567"/>
        <a:ext cx="2747752" cy="838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768A0-9A1B-4C3B-AC04-553999B610D8}">
      <dsp:nvSpPr>
        <dsp:cNvPr id="0" name=""/>
        <dsp:cNvSpPr/>
      </dsp:nvSpPr>
      <dsp:spPr>
        <a:xfrm>
          <a:off x="0" y="461507"/>
          <a:ext cx="6243991" cy="1118812"/>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Object</a:t>
          </a:r>
          <a:r>
            <a:rPr lang="en-US" sz="2000" kern="1200">
              <a:solidFill>
                <a:schemeClr val="bg1"/>
              </a:solidFill>
            </a:rPr>
            <a:t> - It represents a single thing, such as a single process or a single service.</a:t>
          </a:r>
          <a:endParaRPr lang="en-US" sz="2000" kern="1200" dirty="0">
            <a:solidFill>
              <a:schemeClr val="bg1"/>
            </a:solidFill>
          </a:endParaRPr>
        </a:p>
      </dsp:txBody>
      <dsp:txXfrm>
        <a:off x="54616" y="516123"/>
        <a:ext cx="6134759" cy="1009580"/>
      </dsp:txXfrm>
    </dsp:sp>
    <dsp:sp modelId="{CE870665-2E02-4DC3-B1AE-4B7890096DA8}">
      <dsp:nvSpPr>
        <dsp:cNvPr id="0" name=""/>
        <dsp:cNvSpPr/>
      </dsp:nvSpPr>
      <dsp:spPr>
        <a:xfrm>
          <a:off x="0" y="1637920"/>
          <a:ext cx="6243991" cy="1118812"/>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Property</a:t>
          </a:r>
          <a:r>
            <a:rPr lang="en-US" sz="2000" kern="1200">
              <a:solidFill>
                <a:schemeClr val="bg1"/>
              </a:solidFill>
            </a:rPr>
            <a:t> - It represents one piece of information about an object, such as a process name, process ID, or service status.</a:t>
          </a:r>
          <a:endParaRPr lang="en-US" sz="2000" kern="1200" dirty="0">
            <a:solidFill>
              <a:schemeClr val="bg1"/>
            </a:solidFill>
          </a:endParaRPr>
        </a:p>
      </dsp:txBody>
      <dsp:txXfrm>
        <a:off x="54616" y="1692536"/>
        <a:ext cx="6134759" cy="1009580"/>
      </dsp:txXfrm>
    </dsp:sp>
    <dsp:sp modelId="{1313F39E-DC12-4C25-A2DB-C8F5CEEBB26E}">
      <dsp:nvSpPr>
        <dsp:cNvPr id="0" name=""/>
        <dsp:cNvSpPr/>
      </dsp:nvSpPr>
      <dsp:spPr>
        <a:xfrm>
          <a:off x="0" y="2814332"/>
          <a:ext cx="6243991" cy="1118812"/>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Method</a:t>
          </a:r>
          <a:r>
            <a:rPr lang="en-US" sz="2000" kern="1200">
              <a:solidFill>
                <a:schemeClr val="bg1"/>
              </a:solidFill>
            </a:rPr>
            <a:t> - A method is related to a single object and makes that object do something - for example, killing a process or starting a service.</a:t>
          </a:r>
          <a:endParaRPr lang="en-US" sz="2000" kern="1200" dirty="0">
            <a:solidFill>
              <a:schemeClr val="bg1"/>
            </a:solidFill>
          </a:endParaRPr>
        </a:p>
      </dsp:txBody>
      <dsp:txXfrm>
        <a:off x="54616" y="2868948"/>
        <a:ext cx="6134759" cy="1009580"/>
      </dsp:txXfrm>
    </dsp:sp>
    <dsp:sp modelId="{FE65C73D-3591-4D60-AB62-32CFD429C038}">
      <dsp:nvSpPr>
        <dsp:cNvPr id="0" name=""/>
        <dsp:cNvSpPr/>
      </dsp:nvSpPr>
      <dsp:spPr>
        <a:xfrm>
          <a:off x="0" y="3990745"/>
          <a:ext cx="6243991" cy="1118812"/>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Collection</a:t>
          </a:r>
          <a:r>
            <a:rPr lang="en-US" sz="2000" kern="1200">
              <a:solidFill>
                <a:schemeClr val="bg1"/>
              </a:solidFill>
            </a:rPr>
            <a:t> - This is the entire set of objects</a:t>
          </a:r>
          <a:endParaRPr lang="en-US" sz="2000" kern="1200" dirty="0">
            <a:solidFill>
              <a:schemeClr val="bg1"/>
            </a:solidFill>
          </a:endParaRPr>
        </a:p>
      </dsp:txBody>
      <dsp:txXfrm>
        <a:off x="54616" y="4045361"/>
        <a:ext cx="6134759" cy="100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213BA-4B4D-4DB2-B365-4B43909EF212}">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Single quotes are a literal string; variable will not expand</a:t>
          </a:r>
        </a:p>
      </dsp:txBody>
      <dsp:txXfrm>
        <a:off x="789384" y="2249"/>
        <a:ext cx="2602259" cy="1561355"/>
      </dsp:txXfrm>
    </dsp:sp>
    <dsp:sp modelId="{C704A26E-BE83-4D27-90A9-B76FDD7A7A70}">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Double quotes will execute variables and commands</a:t>
          </a:r>
        </a:p>
      </dsp:txBody>
      <dsp:txXfrm>
        <a:off x="3651870" y="2249"/>
        <a:ext cx="2602259" cy="1561355"/>
      </dsp:txXfrm>
    </dsp:sp>
    <dsp:sp modelId="{00EBF8AE-F6F1-4F16-AF37-0EB9CA360AA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`(backtick) escapes the variable expansion and command execution</a:t>
          </a:r>
        </a:p>
      </dsp:txBody>
      <dsp:txXfrm>
        <a:off x="6514355" y="2249"/>
        <a:ext cx="2602259" cy="1561355"/>
      </dsp:txXfrm>
    </dsp:sp>
    <dsp:sp modelId="{51EF9D3C-08CB-4564-A4FF-2C15BC8E6ED0}">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 is a newline</a:t>
          </a:r>
        </a:p>
      </dsp:txBody>
      <dsp:txXfrm>
        <a:off x="2220627" y="1823830"/>
        <a:ext cx="2602259" cy="1561355"/>
      </dsp:txXfrm>
    </dsp:sp>
    <dsp:sp modelId="{977DFC90-9663-444C-A203-8F0984C1AF35}">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Access by index number</a:t>
          </a:r>
        </a:p>
      </dsp:txBody>
      <dsp:txXfrm>
        <a:off x="5083112" y="1823830"/>
        <a:ext cx="2602259" cy="15613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D90C5-5F50-4FF9-BD47-059BE5CD79A5}">
      <dsp:nvSpPr>
        <dsp:cNvPr id="0" name=""/>
        <dsp:cNvSpPr/>
      </dsp:nvSpPr>
      <dsp:spPr>
        <a:xfrm>
          <a:off x="2902"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082193-18D8-40CC-8FA4-2515894E8D3F}">
      <dsp:nvSpPr>
        <dsp:cNvPr id="0" name=""/>
        <dsp:cNvSpPr/>
      </dsp:nvSpPr>
      <dsp:spPr>
        <a:xfrm>
          <a:off x="233139"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Declaring Variables</a:t>
          </a:r>
        </a:p>
      </dsp:txBody>
      <dsp:txXfrm>
        <a:off x="271678" y="1183717"/>
        <a:ext cx="1995055" cy="1238727"/>
      </dsp:txXfrm>
    </dsp:sp>
    <dsp:sp modelId="{16DE3A81-4258-4775-A794-90CA9B0A53CB}">
      <dsp:nvSpPr>
        <dsp:cNvPr id="0" name=""/>
        <dsp:cNvSpPr/>
      </dsp:nvSpPr>
      <dsp:spPr>
        <a:xfrm>
          <a:off x="2535510"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5DC9C-33D7-4603-8DAC-F423B666985E}">
      <dsp:nvSpPr>
        <dsp:cNvPr id="0" name=""/>
        <dsp:cNvSpPr/>
      </dsp:nvSpPr>
      <dsp:spPr>
        <a:xfrm>
          <a:off x="2765747"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Access variable by property</a:t>
          </a:r>
        </a:p>
      </dsp:txBody>
      <dsp:txXfrm>
        <a:off x="2804286" y="1183717"/>
        <a:ext cx="1995055" cy="1238727"/>
      </dsp:txXfrm>
    </dsp:sp>
    <dsp:sp modelId="{5CFF7512-60C6-4832-9BEB-A31C8615943D}">
      <dsp:nvSpPr>
        <dsp:cNvPr id="0" name=""/>
        <dsp:cNvSpPr/>
      </dsp:nvSpPr>
      <dsp:spPr>
        <a:xfrm>
          <a:off x="5068118"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3B254-94F3-41FB-B45C-52C1738C2FA1}">
      <dsp:nvSpPr>
        <dsp:cNvPr id="0" name=""/>
        <dsp:cNvSpPr/>
      </dsp:nvSpPr>
      <dsp:spPr>
        <a:xfrm>
          <a:off x="5298355"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$_. </a:t>
          </a:r>
        </a:p>
        <a:p>
          <a:pPr marL="0" lvl="0" indent="0" algn="ctr" defTabSz="933450">
            <a:lnSpc>
              <a:spcPct val="90000"/>
            </a:lnSpc>
            <a:spcBef>
              <a:spcPct val="0"/>
            </a:spcBef>
            <a:spcAft>
              <a:spcPct val="35000"/>
            </a:spcAft>
            <a:buNone/>
          </a:pPr>
          <a:r>
            <a:rPr lang="en-US" sz="2100" kern="1200"/>
            <a:t>Pipeline Object</a:t>
          </a:r>
        </a:p>
      </dsp:txBody>
      <dsp:txXfrm>
        <a:off x="5336894" y="1183717"/>
        <a:ext cx="1995055" cy="1238727"/>
      </dsp:txXfrm>
    </dsp:sp>
    <dsp:sp modelId="{97208770-4D19-40D5-AE9D-36026FC99E82}">
      <dsp:nvSpPr>
        <dsp:cNvPr id="0" name=""/>
        <dsp:cNvSpPr/>
      </dsp:nvSpPr>
      <dsp:spPr>
        <a:xfrm>
          <a:off x="7600726"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03DAA-F3EA-4813-BBF5-72A4A919FE6E}">
      <dsp:nvSpPr>
        <dsp:cNvPr id="0" name=""/>
        <dsp:cNvSpPr/>
      </dsp:nvSpPr>
      <dsp:spPr>
        <a:xfrm>
          <a:off x="7830963"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subexpression</a:t>
          </a:r>
        </a:p>
      </dsp:txBody>
      <dsp:txXfrm>
        <a:off x="7869502" y="1183717"/>
        <a:ext cx="1995055" cy="12387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Single(32)-precision </a:t>
          </a:r>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Single</a:t>
          </a:r>
        </a:p>
      </dsp:txBody>
      <dsp:txXfrm>
        <a:off x="0" y="2421"/>
        <a:ext cx="1248798" cy="1062256"/>
      </dsp:txXfrm>
    </dsp:sp>
    <dsp:sp modelId="{51401554-9045-4569-9DAE-C7BD3D681BE4}">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double(64)-precision floating numbers (numbers with a decimal portion)</a:t>
          </a:r>
        </a:p>
      </dsp:txBody>
      <dsp:txXfrm>
        <a:off x="1248798" y="1128412"/>
        <a:ext cx="4995193" cy="1062256"/>
      </dsp:txXfrm>
    </dsp:sp>
    <dsp:sp modelId="{84F9172C-E638-4758-BEDE-14C0F660A473}">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Double</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string of characters</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String</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Exactly one character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Char</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XML document</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XML</a:t>
          </a:r>
        </a:p>
      </dsp:txBody>
      <dsp:txXfrm>
        <a:off x="0" y="4506387"/>
        <a:ext cx="1248798" cy="10622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39" tIns="48320" rIns="96639" bIns="48320" rtlCol="0"/>
          <a:lstStyle>
            <a:lvl1pPr algn="l">
              <a:defRPr sz="12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39" tIns="48320" rIns="96639" bIns="48320" rtlCol="0"/>
          <a:lstStyle>
            <a:lvl1pPr algn="r">
              <a:defRPr sz="1200"/>
            </a:lvl1pPr>
          </a:lstStyle>
          <a:p>
            <a:fld id="{C644D9A6-70FF-4D2D-838E-C50A2586FCA3}" type="datetimeFigureOut">
              <a:rPr lang="en-US" smtClean="0"/>
              <a:t>9/22/2021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9" tIns="48320" rIns="96639" bIns="48320"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39" tIns="48320" rIns="96639"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39" tIns="48320" rIns="96639" bIns="48320"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39" tIns="48320" rIns="96639" bIns="48320" rtlCol="0" anchor="b"/>
          <a:lstStyle>
            <a:lvl1pPr algn="r">
              <a:defRPr sz="1200"/>
            </a:lvl1pPr>
          </a:lstStyle>
          <a:p>
            <a:fld id="{5F0F9048-61AB-4327-A682-BC738BF64865}" type="slidenum">
              <a:rPr lang="en-US" smtClean="0"/>
              <a:t>‹#›</a:t>
            </a:fld>
            <a:endParaRPr lang="en-US"/>
          </a:p>
        </p:txBody>
      </p:sp>
    </p:spTree>
    <p:extLst>
      <p:ext uri="{BB962C8B-B14F-4D97-AF65-F5344CB8AC3E}">
        <p14:creationId xmlns:p14="http://schemas.microsoft.com/office/powerpoint/2010/main" val="286827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eanpub.com/secretsofpowershellremot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a:t>
            </a:fld>
            <a:endParaRPr lang="en-US"/>
          </a:p>
        </p:txBody>
      </p:sp>
    </p:spTree>
    <p:extLst>
      <p:ext uri="{BB962C8B-B14F-4D97-AF65-F5344CB8AC3E}">
        <p14:creationId xmlns:p14="http://schemas.microsoft.com/office/powerpoint/2010/main" val="255347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C:\windows\system32\sc.exe --% qc "bits"</a:t>
            </a:r>
          </a:p>
        </p:txBody>
      </p:sp>
      <p:sp>
        <p:nvSpPr>
          <p:cNvPr id="4" name="Slide Number Placeholder 3"/>
          <p:cNvSpPr>
            <a:spLocks noGrp="1"/>
          </p:cNvSpPr>
          <p:nvPr>
            <p:ph type="sldNum" sz="quarter" idx="5"/>
          </p:nvPr>
        </p:nvSpPr>
        <p:spPr/>
        <p:txBody>
          <a:bodyPr/>
          <a:lstStyle/>
          <a:p>
            <a:fld id="{5F0F9048-61AB-4327-A682-BC738BF64865}" type="slidenum">
              <a:rPr lang="en-US" smtClean="0"/>
              <a:t>15</a:t>
            </a:fld>
            <a:endParaRPr lang="en-US"/>
          </a:p>
        </p:txBody>
      </p:sp>
    </p:spTree>
    <p:extLst>
      <p:ext uri="{BB962C8B-B14F-4D97-AF65-F5344CB8AC3E}">
        <p14:creationId xmlns:p14="http://schemas.microsoft.com/office/powerpoint/2010/main" val="357229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Demo “Discovering Commands”</a:t>
            </a:r>
          </a:p>
        </p:txBody>
      </p:sp>
      <p:sp>
        <p:nvSpPr>
          <p:cNvPr id="4" name="Slide Number Placeholder 3"/>
          <p:cNvSpPr>
            <a:spLocks noGrp="1"/>
          </p:cNvSpPr>
          <p:nvPr>
            <p:ph type="sldNum" sz="quarter" idx="5"/>
          </p:nvPr>
        </p:nvSpPr>
        <p:spPr/>
        <p:txBody>
          <a:bodyPr/>
          <a:lstStyle/>
          <a:p>
            <a:fld id="{5F0F9048-61AB-4327-A682-BC738BF64865}" type="slidenum">
              <a:rPr lang="en-US" smtClean="0"/>
              <a:t>17</a:t>
            </a:fld>
            <a:endParaRPr lang="en-US"/>
          </a:p>
        </p:txBody>
      </p:sp>
    </p:spTree>
    <p:extLst>
      <p:ext uri="{BB962C8B-B14F-4D97-AF65-F5344CB8AC3E}">
        <p14:creationId xmlns:p14="http://schemas.microsoft.com/office/powerpoint/2010/main" val="143108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19</a:t>
            </a:fld>
            <a:endParaRPr lang="en-US"/>
          </a:p>
        </p:txBody>
      </p:sp>
    </p:spTree>
    <p:extLst>
      <p:ext uri="{BB962C8B-B14F-4D97-AF65-F5344CB8AC3E}">
        <p14:creationId xmlns:p14="http://schemas.microsoft.com/office/powerpoint/2010/main" val="318023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ShouldProcess</a:t>
            </a:r>
            <a:r>
              <a:rPr lang="en-US" dirty="0"/>
              <a:t>—The provider supports the use of the -</a:t>
            </a:r>
            <a:r>
              <a:rPr lang="en-US" dirty="0" err="1"/>
              <a:t>WhatIf</a:t>
            </a:r>
            <a:r>
              <a:rPr lang="en-US" dirty="0"/>
              <a:t> and -Confirm</a:t>
            </a:r>
          </a:p>
          <a:p>
            <a:r>
              <a:rPr lang="en-US" dirty="0"/>
              <a:t>parameters, enabling you to “test” certain actions before committing to them.</a:t>
            </a:r>
          </a:p>
          <a:p>
            <a:endParaRPr lang="en-US" dirty="0"/>
          </a:p>
          <a:p>
            <a:r>
              <a:rPr lang="en-US" dirty="0"/>
              <a:t> Filter—The provider supports the -Filter parameter on the cmdlets that</a:t>
            </a:r>
          </a:p>
          <a:p>
            <a:r>
              <a:rPr lang="en-US" dirty="0"/>
              <a:t>manipulate providers’ content.</a:t>
            </a:r>
          </a:p>
          <a:p>
            <a:endParaRPr lang="en-US" dirty="0"/>
          </a:p>
          <a:p>
            <a:r>
              <a:rPr lang="en-US" dirty="0"/>
              <a:t>Credentials—The provider permits you to specify alternate credentials when</a:t>
            </a:r>
          </a:p>
          <a:p>
            <a:r>
              <a:rPr lang="en-US" dirty="0"/>
              <a:t>connecting to data stores. There’s a -credential parameter for this.</a:t>
            </a:r>
          </a:p>
          <a:p>
            <a:endParaRPr lang="en-US" dirty="0"/>
          </a:p>
          <a:p>
            <a:r>
              <a:rPr lang="en-US" dirty="0"/>
              <a:t>Transactions—The provider supports the use of transactions, which allows you</a:t>
            </a:r>
          </a:p>
          <a:p>
            <a:r>
              <a:rPr lang="en-US" dirty="0"/>
              <a:t>to use the provider to make several changes, and then either roll back or commit</a:t>
            </a:r>
          </a:p>
          <a:p>
            <a:r>
              <a:rPr lang="en-US" dirty="0"/>
              <a:t>those changes as a single unit.</a:t>
            </a:r>
          </a:p>
        </p:txBody>
      </p:sp>
      <p:sp>
        <p:nvSpPr>
          <p:cNvPr id="4" name="Slide Number Placeholder 3"/>
          <p:cNvSpPr>
            <a:spLocks noGrp="1"/>
          </p:cNvSpPr>
          <p:nvPr>
            <p:ph type="sldNum" sz="quarter" idx="5"/>
          </p:nvPr>
        </p:nvSpPr>
        <p:spPr/>
        <p:txBody>
          <a:bodyPr/>
          <a:lstStyle/>
          <a:p>
            <a:fld id="{5F0F9048-61AB-4327-A682-BC738BF64865}" type="slidenum">
              <a:rPr lang="en-US" smtClean="0"/>
              <a:t>20</a:t>
            </a:fld>
            <a:endParaRPr lang="en-US"/>
          </a:p>
        </p:txBody>
      </p:sp>
    </p:spTree>
    <p:extLst>
      <p:ext uri="{BB962C8B-B14F-4D97-AF65-F5344CB8AC3E}">
        <p14:creationId xmlns:p14="http://schemas.microsoft.com/office/powerpoint/2010/main" val="92842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C:\*\*.ps1</a:t>
            </a:r>
          </a:p>
          <a:p>
            <a:r>
              <a:rPr lang="en-US" dirty="0"/>
              <a:t>Get-</a:t>
            </a:r>
            <a:r>
              <a:rPr lang="en-US" dirty="0" err="1"/>
              <a:t>childitem</a:t>
            </a:r>
            <a:r>
              <a:rPr lang="en-US" dirty="0"/>
              <a:t> C:\*\*\*.ps1</a:t>
            </a:r>
          </a:p>
          <a:p>
            <a:endParaRPr lang="en-US" dirty="0"/>
          </a:p>
          <a:p>
            <a:r>
              <a:rPr lang="en-US" dirty="0"/>
              <a:t>Get-</a:t>
            </a:r>
            <a:r>
              <a:rPr lang="en-US" dirty="0" err="1"/>
              <a:t>childitem</a:t>
            </a:r>
            <a:r>
              <a:rPr lang="en-US" dirty="0"/>
              <a:t> HKLM:\Software\Microsoft\Windows\CurrentVersion\Run</a:t>
            </a:r>
          </a:p>
          <a:p>
            <a:r>
              <a:rPr lang="en-US" dirty="0"/>
              <a:t>Get-</a:t>
            </a:r>
            <a:r>
              <a:rPr lang="en-US" dirty="0" err="1"/>
              <a:t>childitem</a:t>
            </a:r>
            <a:r>
              <a:rPr lang="en-US" dirty="0"/>
              <a:t> HKCU:\Software\Microsoft\Windows\CurrentVersion\Run</a:t>
            </a:r>
          </a:p>
          <a:p>
            <a:r>
              <a:rPr lang="en-US" dirty="0"/>
              <a:t>Get-</a:t>
            </a:r>
            <a:r>
              <a:rPr lang="en-US" dirty="0" err="1"/>
              <a:t>childitem</a:t>
            </a:r>
            <a:r>
              <a:rPr lang="en-US" dirty="0"/>
              <a:t> HKLM:\Software\Microsoft\Windows\CurrentVersion\</a:t>
            </a:r>
            <a:r>
              <a:rPr lang="en-US" dirty="0" err="1"/>
              <a:t>RunOnce</a:t>
            </a:r>
            <a:endParaRPr lang="en-US" dirty="0"/>
          </a:p>
          <a:p>
            <a:r>
              <a:rPr lang="en-US" dirty="0"/>
              <a:t>Get-</a:t>
            </a:r>
            <a:r>
              <a:rPr lang="en-US" dirty="0" err="1"/>
              <a:t>childitem</a:t>
            </a:r>
            <a:r>
              <a:rPr lang="en-US" dirty="0"/>
              <a:t> HKCU:\Software\Microsoft\Windows\CurrentVersion\</a:t>
            </a:r>
            <a:r>
              <a:rPr lang="en-US" dirty="0" err="1"/>
              <a:t>RunOnce</a:t>
            </a:r>
            <a:endParaRPr lang="en-US" dirty="0"/>
          </a:p>
          <a:p>
            <a:endParaRPr lang="en-US" dirty="0"/>
          </a:p>
          <a:p>
            <a:r>
              <a:rPr lang="en-US" dirty="0"/>
              <a:t>Measure-Command -Expression {Get-</a:t>
            </a:r>
            <a:r>
              <a:rPr lang="en-US" dirty="0" err="1"/>
              <a:t>childitem</a:t>
            </a:r>
            <a:r>
              <a:rPr lang="en-US" dirty="0"/>
              <a:t> HKCU:\Software\*\*\*\}</a:t>
            </a:r>
          </a:p>
          <a:p>
            <a:r>
              <a:rPr lang="en-US" dirty="0"/>
              <a:t>Measure-Command -Expression {Get-</a:t>
            </a:r>
            <a:r>
              <a:rPr lang="en-US" dirty="0" err="1"/>
              <a:t>childitem</a:t>
            </a:r>
            <a:r>
              <a:rPr lang="en-US" dirty="0"/>
              <a:t> HKCU:\Software\Microsoft\Windows\CurrentVersion}</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21</a:t>
            </a:fld>
            <a:endParaRPr lang="en-US"/>
          </a:p>
        </p:txBody>
      </p:sp>
    </p:spTree>
    <p:extLst>
      <p:ext uri="{BB962C8B-B14F-4D97-AF65-F5344CB8AC3E}">
        <p14:creationId xmlns:p14="http://schemas.microsoft.com/office/powerpoint/2010/main" val="199709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Demo “Object Demo”</a:t>
            </a:r>
          </a:p>
          <a:p>
            <a:pPr defTabSz="966387">
              <a:defRPr/>
            </a:pPr>
            <a:r>
              <a:rPr lang="en-US" dirty="0" err="1"/>
              <a:t>Tasklist</a:t>
            </a:r>
            <a:r>
              <a:rPr lang="en-US" dirty="0"/>
              <a:t> pull information, but cannot perform any actions</a:t>
            </a:r>
          </a:p>
          <a:p>
            <a:endParaRPr lang="en-US" dirty="0"/>
          </a:p>
          <a:p>
            <a:r>
              <a:rPr lang="en-US" dirty="0"/>
              <a:t>Get-Process | </a:t>
            </a:r>
            <a:r>
              <a:rPr lang="en-US" dirty="0" err="1"/>
              <a:t>ConvertTo</a:t>
            </a:r>
            <a:r>
              <a:rPr lang="en-US" dirty="0"/>
              <a:t>-HTML | Out-File processes.html</a:t>
            </a:r>
          </a:p>
          <a:p>
            <a:endParaRPr lang="en-US" dirty="0"/>
          </a:p>
          <a:p>
            <a:r>
              <a:rPr lang="en-US" dirty="0"/>
              <a:t>get-process | get-member | where {$_.</a:t>
            </a:r>
            <a:r>
              <a:rPr lang="en-US" dirty="0" err="1"/>
              <a:t>membertype</a:t>
            </a:r>
            <a:r>
              <a:rPr lang="en-US" dirty="0"/>
              <a:t> -eq 'Property'} | group </a:t>
            </a:r>
            <a:r>
              <a:rPr lang="en-US" dirty="0" err="1"/>
              <a:t>MemberType</a:t>
            </a:r>
            <a:r>
              <a:rPr lang="en-US" dirty="0"/>
              <a:t> | sort count –Descending</a:t>
            </a:r>
          </a:p>
          <a:p>
            <a:endParaRPr lang="en-US" dirty="0"/>
          </a:p>
          <a:p>
            <a:r>
              <a:rPr lang="en-US" dirty="0"/>
              <a:t>(Get-service –name bits).start()</a:t>
            </a:r>
          </a:p>
          <a:p>
            <a:r>
              <a:rPr lang="en-US" dirty="0"/>
              <a:t>(Get-service –name bits).stop()</a:t>
            </a:r>
          </a:p>
          <a:p>
            <a:endParaRPr lang="en-US" dirty="0"/>
          </a:p>
          <a:p>
            <a:r>
              <a:rPr lang="en-US" dirty="0"/>
              <a:t>Get-Service * | where {($_.</a:t>
            </a:r>
            <a:r>
              <a:rPr lang="en-US" dirty="0" err="1"/>
              <a:t>starttype</a:t>
            </a:r>
            <a:r>
              <a:rPr lang="en-US" dirty="0"/>
              <a:t> -like "man*") -and ($_.status -eq "Stopped")} | Select-Object -Property Name, Status, </a:t>
            </a:r>
            <a:r>
              <a:rPr lang="en-US" dirty="0" err="1"/>
              <a:t>StartType</a:t>
            </a:r>
            <a:endParaRPr lang="en-US" dirty="0"/>
          </a:p>
          <a:p>
            <a:r>
              <a:rPr lang="en-US" dirty="0"/>
              <a:t>get-service * | where {$_.</a:t>
            </a:r>
            <a:r>
              <a:rPr lang="en-US" dirty="0" err="1"/>
              <a:t>starttype</a:t>
            </a:r>
            <a:r>
              <a:rPr lang="en-US" dirty="0"/>
              <a:t> -like "man*"} | select Name, Status, </a:t>
            </a:r>
            <a:r>
              <a:rPr lang="en-US" dirty="0" err="1"/>
              <a:t>StartType</a:t>
            </a:r>
            <a:r>
              <a:rPr lang="en-US" dirty="0"/>
              <a:t> | group status | sort count –Descending</a:t>
            </a:r>
          </a:p>
          <a:p>
            <a:endParaRPr lang="en-US" dirty="0"/>
          </a:p>
          <a:p>
            <a:r>
              <a:rPr lang="en-US" dirty="0"/>
              <a:t>Get-Process | Sort VM -descending | gm</a:t>
            </a:r>
          </a:p>
          <a:p>
            <a:r>
              <a:rPr lang="en-US" dirty="0"/>
              <a:t>Get-Process | Sort VM -descending | Select </a:t>
            </a:r>
            <a:r>
              <a:rPr lang="en-US" dirty="0" err="1"/>
              <a:t>Name,ID,VM</a:t>
            </a:r>
            <a:r>
              <a:rPr lang="en-US" dirty="0"/>
              <a:t> | gm</a:t>
            </a:r>
          </a:p>
        </p:txBody>
      </p:sp>
      <p:sp>
        <p:nvSpPr>
          <p:cNvPr id="4" name="Slide Number Placeholder 3"/>
          <p:cNvSpPr>
            <a:spLocks noGrp="1"/>
          </p:cNvSpPr>
          <p:nvPr>
            <p:ph type="sldNum" sz="quarter" idx="5"/>
          </p:nvPr>
        </p:nvSpPr>
        <p:spPr/>
        <p:txBody>
          <a:bodyPr/>
          <a:lstStyle/>
          <a:p>
            <a:fld id="{5F0F9048-61AB-4327-A682-BC738BF64865}" type="slidenum">
              <a:rPr lang="en-US" smtClean="0"/>
              <a:t>22</a:t>
            </a:fld>
            <a:endParaRPr lang="en-US"/>
          </a:p>
        </p:txBody>
      </p:sp>
    </p:spTree>
    <p:extLst>
      <p:ext uri="{BB962C8B-B14F-4D97-AF65-F5344CB8AC3E}">
        <p14:creationId xmlns:p14="http://schemas.microsoft.com/office/powerpoint/2010/main" val="4187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24</a:t>
            </a:fld>
            <a:endParaRPr lang="en-US"/>
          </a:p>
        </p:txBody>
      </p:sp>
    </p:spTree>
    <p:extLst>
      <p:ext uri="{BB962C8B-B14F-4D97-AF65-F5344CB8AC3E}">
        <p14:creationId xmlns:p14="http://schemas.microsoft.com/office/powerpoint/2010/main" val="474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25</a:t>
            </a:fld>
            <a:endParaRPr lang="en-US"/>
          </a:p>
        </p:txBody>
      </p:sp>
    </p:spTree>
    <p:extLst>
      <p:ext uri="{BB962C8B-B14F-4D97-AF65-F5344CB8AC3E}">
        <p14:creationId xmlns:p14="http://schemas.microsoft.com/office/powerpoint/2010/main" val="401032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 5</a:t>
            </a:r>
          </a:p>
          <a:p>
            <a:r>
              <a:rPr lang="en-US" dirty="0"/>
              <a:t>$String = ‘What does $var contain?’</a:t>
            </a:r>
          </a:p>
          <a:p>
            <a:r>
              <a:rPr lang="en-US" dirty="0"/>
              <a:t>$String2 = “What does $var contain?”</a:t>
            </a:r>
          </a:p>
          <a:p>
            <a:r>
              <a:rPr lang="en-US" dirty="0"/>
              <a:t>$var = 89; $string2</a:t>
            </a:r>
          </a:p>
          <a:p>
            <a:endParaRPr lang="en-US" dirty="0"/>
          </a:p>
          <a:p>
            <a:r>
              <a:rPr lang="en-US" dirty="0"/>
              <a:t>$string3 = "`$var contains $var“</a:t>
            </a:r>
          </a:p>
          <a:p>
            <a:r>
              <a:rPr lang="en-US" dirty="0"/>
              <a:t>"`$(get-date) is how you execute a command within quotes“</a:t>
            </a:r>
          </a:p>
          <a:p>
            <a:endParaRPr lang="en-US" dirty="0"/>
          </a:p>
          <a:p>
            <a:r>
              <a:rPr lang="en-US" dirty="0"/>
              <a:t>$object1 = 'Object01 Object02 Object03’</a:t>
            </a:r>
          </a:p>
          <a:p>
            <a:r>
              <a:rPr lang="en-US" dirty="0"/>
              <a:t>$object2 = 'Object01','Object02','Object03'</a:t>
            </a:r>
          </a:p>
          <a:p>
            <a:r>
              <a:rPr lang="en-US" dirty="0"/>
              <a:t>$</a:t>
            </a:r>
            <a:r>
              <a:rPr lang="en-US" dirty="0" err="1"/>
              <a:t>objectList</a:t>
            </a:r>
            <a:r>
              <a:rPr lang="en-US" dirty="0"/>
              <a:t> = "Object01 `nObject02 `nObject03“</a:t>
            </a:r>
          </a:p>
          <a:p>
            <a:endParaRPr lang="en-US" dirty="0"/>
          </a:p>
          <a:p>
            <a:r>
              <a:rPr lang="en-US" dirty="0"/>
              <a:t>$</a:t>
            </a:r>
            <a:r>
              <a:rPr lang="en-US" dirty="0" err="1"/>
              <a:t>ListVariables</a:t>
            </a:r>
            <a:r>
              <a:rPr lang="en-US" dirty="0"/>
              <a:t> = 'Object1', 'Object2', 'Object3', 'Object4’</a:t>
            </a:r>
          </a:p>
          <a:p>
            <a:r>
              <a:rPr lang="en-US" dirty="0"/>
              <a:t>$var[0]</a:t>
            </a:r>
            <a:endParaRPr lang="en-US" sz="1100" dirty="0"/>
          </a:p>
          <a:p>
            <a:r>
              <a:rPr lang="en-US" dirty="0"/>
              <a:t>$var[-1] last object</a:t>
            </a:r>
            <a:endParaRPr lang="en-US" sz="1100" dirty="0"/>
          </a:p>
          <a:p>
            <a:r>
              <a:rPr lang="en-US" dirty="0"/>
              <a:t>$var[-2] 2</a:t>
            </a:r>
            <a:r>
              <a:rPr lang="en-US" baseline="30000" dirty="0"/>
              <a:t>nd</a:t>
            </a:r>
            <a:r>
              <a:rPr lang="en-US" dirty="0"/>
              <a:t> to last objects</a:t>
            </a:r>
            <a:endParaRPr lang="en-US" sz="1100" dirty="0"/>
          </a:p>
          <a:p>
            <a:r>
              <a:rPr lang="en-US" dirty="0"/>
              <a:t>$</a:t>
            </a:r>
            <a:r>
              <a:rPr lang="en-US" dirty="0" err="1"/>
              <a:t>var.length</a:t>
            </a:r>
            <a:endParaRPr lang="en-US" sz="1100" dirty="0"/>
          </a:p>
          <a:p>
            <a:r>
              <a:rPr lang="en-US" dirty="0"/>
              <a:t>$</a:t>
            </a:r>
            <a:r>
              <a:rPr lang="en-US" dirty="0" err="1"/>
              <a:t>var.touppper</a:t>
            </a:r>
            <a:r>
              <a:rPr lang="en-US" dirty="0"/>
              <a:t>()</a:t>
            </a:r>
            <a:endParaRPr lang="en-US" sz="1100" dirty="0"/>
          </a:p>
          <a:p>
            <a:r>
              <a:rPr lang="en-US" dirty="0"/>
              <a:t>$</a:t>
            </a:r>
            <a:r>
              <a:rPr lang="en-US" dirty="0" err="1"/>
              <a:t>var.tolower</a:t>
            </a:r>
            <a:r>
              <a:rPr lang="en-US" dirty="0"/>
              <a:t>()		$</a:t>
            </a:r>
            <a:r>
              <a:rPr lang="en-US" dirty="0" err="1"/>
              <a:t>var.replace</a:t>
            </a:r>
            <a:r>
              <a:rPr lang="en-US" dirty="0"/>
              <a:t>()</a:t>
            </a:r>
          </a:p>
        </p:txBody>
      </p:sp>
      <p:sp>
        <p:nvSpPr>
          <p:cNvPr id="4" name="Slide Number Placeholder 3"/>
          <p:cNvSpPr>
            <a:spLocks noGrp="1"/>
          </p:cNvSpPr>
          <p:nvPr>
            <p:ph type="sldNum" sz="quarter" idx="5"/>
          </p:nvPr>
        </p:nvSpPr>
        <p:spPr/>
        <p:txBody>
          <a:bodyPr/>
          <a:lstStyle/>
          <a:p>
            <a:fld id="{5F0F9048-61AB-4327-A682-BC738BF64865}" type="slidenum">
              <a:rPr lang="en-US" smtClean="0"/>
              <a:t>26</a:t>
            </a:fld>
            <a:endParaRPr lang="en-US"/>
          </a:p>
        </p:txBody>
      </p:sp>
    </p:spTree>
    <p:extLst>
      <p:ext uri="{BB962C8B-B14F-4D97-AF65-F5344CB8AC3E}">
        <p14:creationId xmlns:p14="http://schemas.microsoft.com/office/powerpoint/2010/main" val="426332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Get-service </a:t>
            </a:r>
          </a:p>
          <a:p>
            <a:r>
              <a:rPr lang="en-US" dirty="0"/>
              <a:t>$services.name</a:t>
            </a:r>
          </a:p>
          <a:p>
            <a:endParaRPr lang="en-US" dirty="0"/>
          </a:p>
          <a:p>
            <a:r>
              <a:rPr lang="en-US" dirty="0"/>
              <a:t>Get-Service | </a:t>
            </a:r>
            <a:r>
              <a:rPr lang="en-US" dirty="0" err="1"/>
              <a:t>ForEach</a:t>
            </a:r>
            <a:r>
              <a:rPr lang="en-US" dirty="0"/>
              <a:t>-Object { Write-Output $_.Name }</a:t>
            </a:r>
          </a:p>
          <a:p>
            <a:endParaRPr lang="en-US" dirty="0"/>
          </a:p>
          <a:p>
            <a:r>
              <a:rPr lang="en-US" dirty="0"/>
              <a:t>$today = “Today is get-date”</a:t>
            </a:r>
          </a:p>
          <a:p>
            <a:r>
              <a:rPr lang="en-US" dirty="0"/>
              <a:t>$today = "Today is $($(get-date).</a:t>
            </a:r>
            <a:r>
              <a:rPr lang="en-US" dirty="0" err="1"/>
              <a:t>DayOfWeek</a:t>
            </a:r>
            <a:r>
              <a:rPr lang="en-US" dirty="0"/>
              <a:t>) the $($(get-date).day)</a:t>
            </a:r>
            <a:r>
              <a:rPr lang="en-US" dirty="0" err="1"/>
              <a:t>th</a:t>
            </a:r>
            <a:r>
              <a:rPr lang="en-US" dirty="0"/>
              <a:t>"</a:t>
            </a:r>
          </a:p>
          <a:p>
            <a:endParaRPr lang="en-US" dirty="0"/>
          </a:p>
          <a:p>
            <a:r>
              <a:rPr lang="en-US" dirty="0"/>
              <a:t>$number = Read-host “Enter a number: “</a:t>
            </a:r>
          </a:p>
          <a:p>
            <a:r>
              <a:rPr lang="en-US" dirty="0"/>
              <a:t>[int]$number = Read-host "Enter a number"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27</a:t>
            </a:fld>
            <a:endParaRPr lang="en-US"/>
          </a:p>
        </p:txBody>
      </p:sp>
    </p:spTree>
    <p:extLst>
      <p:ext uri="{BB962C8B-B14F-4D97-AF65-F5344CB8AC3E}">
        <p14:creationId xmlns:p14="http://schemas.microsoft.com/office/powerpoint/2010/main" val="61455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a:t>
            </a:fld>
            <a:endParaRPr lang="en-US"/>
          </a:p>
        </p:txBody>
      </p:sp>
    </p:spTree>
    <p:extLst>
      <p:ext uri="{BB962C8B-B14F-4D97-AF65-F5344CB8AC3E}">
        <p14:creationId xmlns:p14="http://schemas.microsoft.com/office/powerpoint/2010/main" val="297199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28</a:t>
            </a:fld>
            <a:endParaRPr lang="en-US"/>
          </a:p>
        </p:txBody>
      </p:sp>
    </p:spTree>
    <p:extLst>
      <p:ext uri="{BB962C8B-B14F-4D97-AF65-F5344CB8AC3E}">
        <p14:creationId xmlns:p14="http://schemas.microsoft.com/office/powerpoint/2010/main" val="220789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29</a:t>
            </a:fld>
            <a:endParaRPr lang="en-US"/>
          </a:p>
        </p:txBody>
      </p:sp>
    </p:spTree>
    <p:extLst>
      <p:ext uri="{BB962C8B-B14F-4D97-AF65-F5344CB8AC3E}">
        <p14:creationId xmlns:p14="http://schemas.microsoft.com/office/powerpoint/2010/main" val="279567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30</a:t>
            </a:fld>
            <a:endParaRPr lang="en-US"/>
          </a:p>
        </p:txBody>
      </p:sp>
    </p:spTree>
    <p:extLst>
      <p:ext uri="{BB962C8B-B14F-4D97-AF65-F5344CB8AC3E}">
        <p14:creationId xmlns:p14="http://schemas.microsoft.com/office/powerpoint/2010/main" val="226245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31</a:t>
            </a:fld>
            <a:endParaRPr lang="en-US"/>
          </a:p>
        </p:txBody>
      </p:sp>
    </p:spTree>
    <p:extLst>
      <p:ext uri="{BB962C8B-B14F-4D97-AF65-F5344CB8AC3E}">
        <p14:creationId xmlns:p14="http://schemas.microsoft.com/office/powerpoint/2010/main" val="38150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34</a:t>
            </a:fld>
            <a:endParaRPr lang="en-US"/>
          </a:p>
        </p:txBody>
      </p:sp>
    </p:spTree>
    <p:extLst>
      <p:ext uri="{BB962C8B-B14F-4D97-AF65-F5344CB8AC3E}">
        <p14:creationId xmlns:p14="http://schemas.microsoft.com/office/powerpoint/2010/main" val="3472083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a:t>
            </a:r>
            <a:r>
              <a:rPr lang="en-US" dirty="0" err="1"/>
              <a:t>ConvertTo</a:t>
            </a:r>
            <a:r>
              <a:rPr lang="en-US" dirty="0"/>
              <a:t>-HTML | Out-File services.html</a:t>
            </a:r>
          </a:p>
          <a:p>
            <a:endParaRPr lang="en-US" dirty="0"/>
          </a:p>
          <a:p>
            <a:r>
              <a:rPr lang="en-US" dirty="0"/>
              <a:t>Get-Process -name Notepad | Stop-Process</a:t>
            </a:r>
          </a:p>
          <a:p>
            <a:endParaRPr lang="en-US" dirty="0"/>
          </a:p>
          <a:p>
            <a:r>
              <a:rPr lang="en-US" dirty="0"/>
              <a:t> get-process | export-csv c:\temp\processes.csv -</a:t>
            </a:r>
            <a:r>
              <a:rPr lang="en-US" dirty="0" err="1"/>
              <a:t>NoTypeInformation</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35</a:t>
            </a:fld>
            <a:endParaRPr lang="en-US"/>
          </a:p>
        </p:txBody>
      </p:sp>
    </p:spTree>
    <p:extLst>
      <p:ext uri="{BB962C8B-B14F-4D97-AF65-F5344CB8AC3E}">
        <p14:creationId xmlns:p14="http://schemas.microsoft.com/office/powerpoint/2010/main" val="1951097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Get-help get-service –full</a:t>
            </a:r>
          </a:p>
          <a:p>
            <a:endParaRPr lang="en-US" dirty="0"/>
          </a:p>
          <a:p>
            <a:pPr defTabSz="966387">
              <a:defRPr/>
            </a:pPr>
            <a:r>
              <a:rPr lang="en-US" dirty="0"/>
              <a:t>Get-content .\servers.txt | Get-service (fail)</a:t>
            </a:r>
          </a:p>
          <a:p>
            <a:r>
              <a:rPr lang="en-US" dirty="0"/>
              <a:t>Get-process -name note* | stop-process(win)</a:t>
            </a:r>
          </a:p>
        </p:txBody>
      </p:sp>
      <p:sp>
        <p:nvSpPr>
          <p:cNvPr id="4" name="Slide Number Placeholder 3"/>
          <p:cNvSpPr>
            <a:spLocks noGrp="1"/>
          </p:cNvSpPr>
          <p:nvPr>
            <p:ph type="sldNum" sz="quarter" idx="5"/>
          </p:nvPr>
        </p:nvSpPr>
        <p:spPr/>
        <p:txBody>
          <a:bodyPr/>
          <a:lstStyle/>
          <a:p>
            <a:fld id="{5F0F9048-61AB-4327-A682-BC738BF64865}" type="slidenum">
              <a:rPr lang="en-US" smtClean="0"/>
              <a:t>37</a:t>
            </a:fld>
            <a:endParaRPr lang="en-US"/>
          </a:p>
        </p:txBody>
      </p:sp>
    </p:spTree>
    <p:extLst>
      <p:ext uri="{BB962C8B-B14F-4D97-AF65-F5344CB8AC3E}">
        <p14:creationId xmlns:p14="http://schemas.microsoft.com/office/powerpoint/2010/main" val="529130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40</a:t>
            </a:fld>
            <a:endParaRPr lang="en-US"/>
          </a:p>
        </p:txBody>
      </p:sp>
    </p:spTree>
    <p:extLst>
      <p:ext uri="{BB962C8B-B14F-4D97-AF65-F5344CB8AC3E}">
        <p14:creationId xmlns:p14="http://schemas.microsoft.com/office/powerpoint/2010/main" val="1636029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Snapins</a:t>
            </a:r>
            <a:endParaRPr lang="en-US" dirty="0"/>
          </a:p>
          <a:p>
            <a:r>
              <a:rPr lang="en-US" dirty="0"/>
              <a:t>Code “C:\Scripts\PowerShell\VMware\Uploaded to GitHub\Refresh-availableVMs.ps1”</a:t>
            </a:r>
          </a:p>
          <a:p>
            <a:endParaRPr lang="en-US" dirty="0"/>
          </a:p>
          <a:p>
            <a:r>
              <a:rPr lang="en-US" dirty="0"/>
              <a:t>Modules</a:t>
            </a:r>
          </a:p>
          <a:p>
            <a:r>
              <a:rPr lang="en-US" dirty="0"/>
              <a:t>Code “C:\Scripts\PowerShell\VMware\Uploaded to GitHub\New-ADUser_Prompted.ps1”</a:t>
            </a:r>
          </a:p>
          <a:p>
            <a:r>
              <a:rPr lang="en-US" dirty="0"/>
              <a:t>Code “C:\Scripts\PowerShell\VMware\Uploaded to GitHub\Export-OVA.ps1”</a:t>
            </a:r>
          </a:p>
          <a:p>
            <a:endParaRPr lang="en-US" dirty="0"/>
          </a:p>
          <a:p>
            <a:r>
              <a:rPr lang="en-US" dirty="0"/>
              <a:t>Get-module –</a:t>
            </a:r>
            <a:r>
              <a:rPr lang="en-US" dirty="0" err="1"/>
              <a:t>listavailable</a:t>
            </a:r>
            <a:endParaRPr lang="en-US" dirty="0"/>
          </a:p>
          <a:p>
            <a:r>
              <a:rPr lang="en-US" dirty="0"/>
              <a:t>Get-command *host*</a:t>
            </a:r>
          </a:p>
          <a:p>
            <a:r>
              <a:rPr lang="en-US" dirty="0"/>
              <a:t>Get-help get-host</a:t>
            </a:r>
          </a:p>
          <a:p>
            <a:r>
              <a:rPr lang="en-US" dirty="0"/>
              <a:t>Get-help get-</a:t>
            </a:r>
            <a:r>
              <a:rPr lang="en-US" dirty="0" err="1"/>
              <a:t>vmhost</a:t>
            </a:r>
            <a:endParaRPr lang="en-US" dirty="0"/>
          </a:p>
          <a:p>
            <a:endParaRPr lang="en-US" dirty="0"/>
          </a:p>
          <a:p>
            <a:r>
              <a:rPr lang="en-US" dirty="0"/>
              <a:t>$</a:t>
            </a:r>
            <a:r>
              <a:rPr lang="en-US" dirty="0" err="1"/>
              <a:t>env:psmodulepath</a:t>
            </a:r>
            <a:endParaRPr lang="en-US" dirty="0"/>
          </a:p>
          <a:p>
            <a:endParaRPr lang="en-US" dirty="0"/>
          </a:p>
          <a:p>
            <a:endParaRPr lang="en-US" dirty="0"/>
          </a:p>
          <a:p>
            <a:r>
              <a:rPr lang="en-US" dirty="0"/>
              <a:t>get-module -</a:t>
            </a:r>
            <a:r>
              <a:rPr lang="en-US" dirty="0" err="1"/>
              <a:t>ListAvailable</a:t>
            </a:r>
            <a:r>
              <a:rPr lang="en-US" dirty="0"/>
              <a:t> VM* | foreach ($Module -in $_.name) { Uninstall-Module -Name $Module}</a:t>
            </a:r>
          </a:p>
        </p:txBody>
      </p:sp>
      <p:sp>
        <p:nvSpPr>
          <p:cNvPr id="4" name="Slide Number Placeholder 3"/>
          <p:cNvSpPr>
            <a:spLocks noGrp="1"/>
          </p:cNvSpPr>
          <p:nvPr>
            <p:ph type="sldNum" sz="quarter" idx="5"/>
          </p:nvPr>
        </p:nvSpPr>
        <p:spPr/>
        <p:txBody>
          <a:bodyPr/>
          <a:lstStyle/>
          <a:p>
            <a:fld id="{5F0F9048-61AB-4327-A682-BC738BF64865}" type="slidenum">
              <a:rPr lang="en-US" smtClean="0"/>
              <a:t>42</a:t>
            </a:fld>
            <a:endParaRPr lang="en-US"/>
          </a:p>
        </p:txBody>
      </p:sp>
    </p:spTree>
    <p:extLst>
      <p:ext uri="{BB962C8B-B14F-4D97-AF65-F5344CB8AC3E}">
        <p14:creationId xmlns:p14="http://schemas.microsoft.com/office/powerpoint/2010/main" val="364289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a:t>
            </a:r>
            <a:r>
              <a:rPr lang="en-US" dirty="0" err="1"/>
              <a:t>sql</a:t>
            </a:r>
            <a:r>
              <a:rPr lang="en-US" dirty="0"/>
              <a:t>*</a:t>
            </a:r>
          </a:p>
          <a:p>
            <a:r>
              <a:rPr lang="en-US" dirty="0"/>
              <a:t>Find-module *</a:t>
            </a:r>
            <a:r>
              <a:rPr lang="en-US" dirty="0" err="1"/>
              <a:t>sql</a:t>
            </a:r>
            <a:r>
              <a:rPr lang="en-US" dirty="0"/>
              <a:t>*</a:t>
            </a:r>
          </a:p>
          <a:p>
            <a:r>
              <a:rPr lang="en-US" dirty="0"/>
              <a:t>Install-module </a:t>
            </a:r>
            <a:r>
              <a:rPr lang="en-US" dirty="0" err="1"/>
              <a:t>SqlServer</a:t>
            </a:r>
            <a:endParaRPr lang="en-US" dirty="0"/>
          </a:p>
          <a:p>
            <a:endParaRPr lang="en-US" dirty="0"/>
          </a:p>
          <a:p>
            <a:pPr defTabSz="966387">
              <a:defRPr/>
            </a:pPr>
            <a:r>
              <a:rPr lang="en-US" dirty="0"/>
              <a:t>get-command *</a:t>
            </a:r>
            <a:r>
              <a:rPr lang="en-US" dirty="0" err="1"/>
              <a:t>sql</a:t>
            </a:r>
            <a:r>
              <a:rPr lang="en-US" dirty="0"/>
              <a:t>*</a:t>
            </a:r>
          </a:p>
          <a:p>
            <a:pPr defTabSz="966387">
              <a:defRPr/>
            </a:pPr>
            <a:r>
              <a:rPr lang="en-US" dirty="0"/>
              <a:t>get-command -module </a:t>
            </a:r>
            <a:r>
              <a:rPr lang="en-US" dirty="0" err="1"/>
              <a:t>SqlServer</a:t>
            </a:r>
            <a:endParaRPr lang="en-US" dirty="0"/>
          </a:p>
          <a:p>
            <a:pPr defTabSz="966387">
              <a:defRPr/>
            </a:pPr>
            <a:endParaRPr lang="en-US" dirty="0"/>
          </a:p>
          <a:p>
            <a:pPr defTabSz="966387">
              <a:defRPr/>
            </a:pPr>
            <a:r>
              <a:rPr lang="en-US" dirty="0"/>
              <a:t>Set-</a:t>
            </a:r>
            <a:r>
              <a:rPr lang="en-US" dirty="0" err="1"/>
              <a:t>PSRepository</a:t>
            </a:r>
            <a:r>
              <a:rPr lang="en-US" dirty="0"/>
              <a:t> –name “</a:t>
            </a:r>
            <a:r>
              <a:rPr lang="en-US" dirty="0" err="1"/>
              <a:t>MyLocalStore</a:t>
            </a:r>
            <a:r>
              <a:rPr lang="en-US" dirty="0"/>
              <a:t>”</a:t>
            </a:r>
          </a:p>
          <a:p>
            <a:pPr defTabSz="966387">
              <a:defRPr/>
            </a:pPr>
            <a:endParaRPr lang="en-US" dirty="0"/>
          </a:p>
          <a:p>
            <a:pPr defTabSz="966387">
              <a:defRPr/>
            </a:pPr>
            <a:r>
              <a:rPr lang="en-US" dirty="0"/>
              <a:t>Profile Scripts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43</a:t>
            </a:fld>
            <a:endParaRPr lang="en-US"/>
          </a:p>
        </p:txBody>
      </p:sp>
    </p:spTree>
    <p:extLst>
      <p:ext uri="{BB962C8B-B14F-4D97-AF65-F5344CB8AC3E}">
        <p14:creationId xmlns:p14="http://schemas.microsoft.com/office/powerpoint/2010/main" val="4268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a:t>
            </a:fld>
            <a:endParaRPr lang="en-US"/>
          </a:p>
        </p:txBody>
      </p:sp>
    </p:spTree>
    <p:extLst>
      <p:ext uri="{BB962C8B-B14F-4D97-AF65-F5344CB8AC3E}">
        <p14:creationId xmlns:p14="http://schemas.microsoft.com/office/powerpoint/2010/main" val="100467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formatting rule </a:t>
            </a:r>
          </a:p>
          <a:p>
            <a:r>
              <a:rPr lang="en-US" dirty="0"/>
              <a:t>    </a:t>
            </a:r>
            <a:r>
              <a:rPr lang="en-US" dirty="0" err="1"/>
              <a:t>i</a:t>
            </a:r>
            <a:r>
              <a:rPr lang="en-US" dirty="0"/>
              <a:t>) Four or less properties; format as table</a:t>
            </a:r>
          </a:p>
          <a:p>
            <a:r>
              <a:rPr lang="en-US" dirty="0"/>
              <a:t>    ii) Five or more properties; format as list</a:t>
            </a:r>
          </a:p>
          <a:p>
            <a:endParaRPr lang="en-US" dirty="0"/>
          </a:p>
          <a:p>
            <a:r>
              <a:rPr lang="en-US" dirty="0"/>
              <a:t>Format-Table</a:t>
            </a:r>
          </a:p>
          <a:p>
            <a:r>
              <a:rPr lang="en-US" dirty="0"/>
              <a:t>    -</a:t>
            </a:r>
            <a:r>
              <a:rPr lang="en-US" dirty="0" err="1"/>
              <a:t>autosize</a:t>
            </a:r>
            <a:r>
              <a:rPr lang="en-US" dirty="0"/>
              <a:t> (adjusts to column width)</a:t>
            </a:r>
          </a:p>
          <a:p>
            <a:r>
              <a:rPr lang="en-US" dirty="0"/>
              <a:t>        (1) Get-Process | select -last 15 | Format-Table</a:t>
            </a:r>
          </a:p>
          <a:p>
            <a:r>
              <a:rPr lang="en-US" dirty="0"/>
              <a:t>    ii) -property (instead of piping to select)</a:t>
            </a:r>
          </a:p>
          <a:p>
            <a:r>
              <a:rPr lang="en-US" dirty="0"/>
              <a:t>        (1) Get-Process | select -last 15 | Format-Table -Property </a:t>
            </a:r>
            <a:r>
              <a:rPr lang="en-US" dirty="0" err="1"/>
              <a:t>MachineName</a:t>
            </a:r>
            <a:r>
              <a:rPr lang="en-US" dirty="0"/>
              <a:t>, ID, </a:t>
            </a:r>
            <a:r>
              <a:rPr lang="en-US" dirty="0" err="1"/>
              <a:t>ProcessName</a:t>
            </a:r>
            <a:r>
              <a:rPr lang="en-US" dirty="0"/>
              <a:t>, responding</a:t>
            </a:r>
          </a:p>
          <a:p>
            <a:r>
              <a:rPr lang="en-US" dirty="0"/>
              <a:t>    iii) –</a:t>
            </a:r>
            <a:r>
              <a:rPr lang="en-US" dirty="0" err="1"/>
              <a:t>groupBy</a:t>
            </a:r>
            <a:endParaRPr lang="en-US" dirty="0"/>
          </a:p>
          <a:p>
            <a:r>
              <a:rPr lang="en-US" dirty="0"/>
              <a:t>         (1) Get-Service | Sort-Object Status | Format-Table -</a:t>
            </a:r>
            <a:r>
              <a:rPr lang="en-US" dirty="0" err="1"/>
              <a:t>groupBy</a:t>
            </a:r>
            <a:r>
              <a:rPr lang="en-US" dirty="0"/>
              <a:t> Status</a:t>
            </a:r>
          </a:p>
          <a:p>
            <a:r>
              <a:rPr lang="en-US" dirty="0"/>
              <a:t>    iv) –wrap</a:t>
            </a:r>
          </a:p>
          <a:p>
            <a:r>
              <a:rPr lang="en-US" dirty="0"/>
              <a:t>        (1) Get-Service | Format-Table </a:t>
            </a:r>
            <a:r>
              <a:rPr lang="en-US" dirty="0" err="1"/>
              <a:t>Name,Status,DisplayName</a:t>
            </a:r>
            <a:r>
              <a:rPr lang="en-US" dirty="0"/>
              <a:t> -</a:t>
            </a:r>
            <a:r>
              <a:rPr lang="en-US" dirty="0" err="1"/>
              <a:t>autoSize</a:t>
            </a:r>
            <a:r>
              <a:rPr lang="en-US" dirty="0"/>
              <a:t> –wrap</a:t>
            </a:r>
          </a:p>
          <a:p>
            <a:pPr marL="301995" indent="-301995">
              <a:buAutoNum type="romanLcParenR"/>
            </a:pPr>
            <a:endParaRPr lang="en-US" dirty="0"/>
          </a:p>
          <a:p>
            <a:r>
              <a:rPr lang="en-US" dirty="0"/>
              <a:t>Format-Wide (wide list)</a:t>
            </a:r>
          </a:p>
          <a:p>
            <a:r>
              <a:rPr lang="en-US" dirty="0"/>
              <a:t>    </a:t>
            </a:r>
            <a:r>
              <a:rPr lang="en-US" dirty="0" err="1"/>
              <a:t>i</a:t>
            </a:r>
            <a:r>
              <a:rPr lang="en-US" dirty="0"/>
              <a:t>) Grabs “name” property and creates a 2 column list</a:t>
            </a:r>
          </a:p>
          <a:p>
            <a:r>
              <a:rPr lang="en-US" dirty="0"/>
              <a:t>    ii) -column to change the # of columns</a:t>
            </a:r>
          </a:p>
          <a:p>
            <a:r>
              <a:rPr lang="en-US" dirty="0"/>
              <a:t>    iii) -property select other property instead of name property</a:t>
            </a:r>
          </a:p>
          <a:p>
            <a:endParaRPr lang="en-US" dirty="0"/>
          </a:p>
          <a:p>
            <a:r>
              <a:rPr lang="en-US" dirty="0"/>
              <a:t>Format-list</a:t>
            </a:r>
          </a:p>
          <a:p>
            <a:r>
              <a:rPr lang="en-US" dirty="0"/>
              <a:t>    -property</a:t>
            </a:r>
          </a:p>
          <a:p>
            <a:r>
              <a:rPr lang="en-US" dirty="0"/>
              <a:t>        Get-Process | Format-list -Property </a:t>
            </a:r>
            <a:r>
              <a:rPr lang="en-US" dirty="0" err="1"/>
              <a:t>Name,ID</a:t>
            </a:r>
            <a:endParaRPr lang="en-US" dirty="0"/>
          </a:p>
          <a:p>
            <a:r>
              <a:rPr lang="en-US" dirty="0"/>
              <a:t>    -</a:t>
            </a:r>
            <a:r>
              <a:rPr lang="en-US" dirty="0" err="1"/>
              <a:t>groupBy</a:t>
            </a:r>
            <a:endParaRPr lang="en-US" dirty="0"/>
          </a:p>
          <a:p>
            <a:r>
              <a:rPr lang="en-US" dirty="0"/>
              <a:t>        Get-Process | Format-list -Property </a:t>
            </a:r>
            <a:r>
              <a:rPr lang="en-US" dirty="0" err="1"/>
              <a:t>Name,ID</a:t>
            </a:r>
            <a:r>
              <a:rPr lang="en-US" dirty="0"/>
              <a:t> -</a:t>
            </a:r>
            <a:r>
              <a:rPr lang="en-US" dirty="0" err="1"/>
              <a:t>GroupBy</a:t>
            </a:r>
            <a:r>
              <a:rPr lang="en-US" dirty="0"/>
              <a:t> name</a:t>
            </a:r>
          </a:p>
          <a:p>
            <a:r>
              <a:rPr lang="en-US" dirty="0"/>
              <a:t>    -others</a:t>
            </a:r>
          </a:p>
          <a:p>
            <a:endParaRPr lang="en-US" dirty="0"/>
          </a:p>
          <a:p>
            <a:pPr defTabSz="948368"/>
            <a:r>
              <a:rPr lang="en-US" dirty="0"/>
              <a:t>get-command out-*</a:t>
            </a:r>
          </a:p>
          <a:p>
            <a:r>
              <a:rPr lang="en-US" dirty="0"/>
              <a:t>Get-Service | Group-Object -Property Status | Sort-Object -Property Count -Descending | </a:t>
            </a:r>
            <a:r>
              <a:rPr lang="en-US" dirty="0" err="1"/>
              <a:t>ConvertTo</a:t>
            </a:r>
            <a:r>
              <a:rPr lang="en-US" dirty="0"/>
              <a:t>-Json | Out-File .\</a:t>
            </a:r>
            <a:r>
              <a:rPr lang="en-US" dirty="0" err="1"/>
              <a:t>Services.json</a:t>
            </a:r>
            <a:endParaRPr lang="en-US" dirty="0"/>
          </a:p>
          <a:p>
            <a:endParaRPr lang="en-US" dirty="0"/>
          </a:p>
          <a:p>
            <a:r>
              <a:rPr lang="en-US" dirty="0"/>
              <a:t>Custom Columns</a:t>
            </a:r>
          </a:p>
          <a:p>
            <a:r>
              <a:rPr lang="en-US" dirty="0"/>
              <a:t>    Get-Process | select -first 5 | Format-Table -Property </a:t>
            </a:r>
            <a:r>
              <a:rPr lang="en-US" dirty="0" err="1"/>
              <a:t>name,vm</a:t>
            </a:r>
            <a:endParaRPr lang="en-US" dirty="0"/>
          </a:p>
          <a:p>
            <a:r>
              <a:rPr lang="en-US" dirty="0"/>
              <a:t>    Get-Process | select -first 5 | Format-Table Name,  @{name='VM(MB)';expression={$_.VM / 1MB -as [int]}} –</a:t>
            </a:r>
            <a:r>
              <a:rPr lang="en-US" dirty="0" err="1"/>
              <a:t>autosize</a:t>
            </a:r>
            <a:endParaRPr lang="en-US" dirty="0"/>
          </a:p>
          <a:p>
            <a:endParaRPr lang="en-US" dirty="0"/>
          </a:p>
          <a:p>
            <a:pPr defTabSz="966387">
              <a:defRPr/>
            </a:pPr>
            <a:r>
              <a:rPr lang="en-US" dirty="0"/>
              <a:t>Code “C:\Scripts\PowerShell\Server\Uploaded to GitHub\Get-ServerRebootStatus.ps1”</a:t>
            </a:r>
          </a:p>
          <a:p>
            <a:endParaRPr lang="en-US" dirty="0"/>
          </a:p>
          <a:p>
            <a:r>
              <a:rPr lang="en-US" dirty="0"/>
              <a:t>$</a:t>
            </a:r>
            <a:r>
              <a:rPr lang="en-US" dirty="0" err="1"/>
              <a:t>userData</a:t>
            </a:r>
            <a:r>
              <a:rPr lang="en-US" dirty="0"/>
              <a:t> = Import-Csv 'C:\Users\honey\Google Drive\Presentations\PowerShell\PowerShell Crash Course\UserData.csv'</a:t>
            </a:r>
          </a:p>
          <a:p>
            <a:r>
              <a:rPr lang="en-US" dirty="0"/>
              <a:t>$</a:t>
            </a:r>
            <a:r>
              <a:rPr lang="en-US" dirty="0" err="1"/>
              <a:t>userData</a:t>
            </a:r>
            <a:r>
              <a:rPr lang="en-US" dirty="0"/>
              <a:t> | select -First 5 | Format-Table -property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a:t>
            </a:r>
          </a:p>
          <a:p>
            <a:r>
              <a:rPr lang="en-US" dirty="0"/>
              <a:t>$</a:t>
            </a:r>
            <a:r>
              <a:rPr lang="en-US" dirty="0" err="1"/>
              <a:t>userData</a:t>
            </a:r>
            <a:r>
              <a:rPr lang="en-US" dirty="0"/>
              <a:t> | select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 | export-csv 'C:\Users\honey\Google Drive\Presentations\PowerShell\PowerShell Crash Course\temp.csv' -</a:t>
            </a:r>
            <a:r>
              <a:rPr lang="en-US" dirty="0" err="1"/>
              <a:t>NoTypeInformation</a:t>
            </a:r>
            <a:endParaRPr lang="en-US" dirty="0"/>
          </a:p>
          <a:p>
            <a:endParaRPr lang="en-US" dirty="0"/>
          </a:p>
          <a:p>
            <a:r>
              <a:rPr lang="en-US" dirty="0"/>
              <a:t>get-command out-*</a:t>
            </a:r>
          </a:p>
          <a:p>
            <a:endParaRPr lang="en-US" dirty="0"/>
          </a:p>
          <a:p>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45</a:t>
            </a:fld>
            <a:endParaRPr lang="en-US"/>
          </a:p>
        </p:txBody>
      </p:sp>
    </p:spTree>
    <p:extLst>
      <p:ext uri="{BB962C8B-B14F-4D97-AF65-F5344CB8AC3E}">
        <p14:creationId xmlns:p14="http://schemas.microsoft.com/office/powerpoint/2010/main" val="3163091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write-host "COLORFUL!" -fore yellow -back magenta</a:t>
            </a:r>
          </a:p>
          <a:p>
            <a:endParaRPr lang="en-US" dirty="0"/>
          </a:p>
          <a:p>
            <a:pPr defTabSz="966387">
              <a:defRPr/>
            </a:pPr>
            <a:r>
              <a:rPr lang="en-US" dirty="0"/>
              <a:t>Anything written to the screen (-host) cannot be captured.</a:t>
            </a:r>
          </a:p>
          <a:p>
            <a:r>
              <a:rPr lang="en-US" dirty="0"/>
              <a:t>	</a:t>
            </a:r>
            <a:r>
              <a:rPr lang="en-US" dirty="0" err="1"/>
              <a:t>i.e</a:t>
            </a:r>
            <a:r>
              <a:rPr lang="en-US" dirty="0"/>
              <a:t> unattended script or remote commands (invoke)</a:t>
            </a:r>
          </a:p>
          <a:p>
            <a:endParaRPr lang="en-US" dirty="0"/>
          </a:p>
          <a:p>
            <a:r>
              <a:rPr lang="en-US" dirty="0"/>
              <a:t>Best practice is to use Write-Verbose</a:t>
            </a:r>
          </a:p>
          <a:p>
            <a:r>
              <a:rPr lang="en-US" dirty="0"/>
              <a:t>    Used for “warm and fuzzy messages”</a:t>
            </a:r>
            <a:endParaRPr lang="en-US" sz="1100" dirty="0"/>
          </a:p>
          <a:p>
            <a:r>
              <a:rPr lang="en-US" dirty="0"/>
              <a:t>        Connecting to </a:t>
            </a:r>
            <a:r>
              <a:rPr lang="en-US" dirty="0" err="1"/>
              <a:t>xyz</a:t>
            </a:r>
            <a:r>
              <a:rPr lang="en-US" dirty="0"/>
              <a:t> server</a:t>
            </a:r>
            <a:endParaRPr lang="en-US" sz="1100" dirty="0"/>
          </a:p>
          <a:p>
            <a:r>
              <a:rPr lang="en-US" dirty="0"/>
              <a:t>        Testing </a:t>
            </a:r>
            <a:r>
              <a:rPr lang="en-US" dirty="0" err="1"/>
              <a:t>connecton</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46</a:t>
            </a:fld>
            <a:endParaRPr lang="en-US"/>
          </a:p>
        </p:txBody>
      </p:sp>
    </p:spTree>
    <p:extLst>
      <p:ext uri="{BB962C8B-B14F-4D97-AF65-F5344CB8AC3E}">
        <p14:creationId xmlns:p14="http://schemas.microsoft.com/office/powerpoint/2010/main" val="409602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send objects into the pipeline</a:t>
            </a:r>
          </a:p>
          <a:p>
            <a:r>
              <a:rPr lang="en-US" dirty="0"/>
              <a:t>Write-output Hello</a:t>
            </a:r>
          </a:p>
          <a:p>
            <a:r>
              <a:rPr lang="en-US" dirty="0"/>
              <a:t>write-output "Hello" | where-object { $_.length -</a:t>
            </a:r>
            <a:r>
              <a:rPr lang="en-US" dirty="0" err="1"/>
              <a:t>gt</a:t>
            </a:r>
            <a:r>
              <a:rPr lang="en-US" dirty="0"/>
              <a:t> 3 } | out-default | write-host</a:t>
            </a:r>
          </a:p>
        </p:txBody>
      </p:sp>
      <p:sp>
        <p:nvSpPr>
          <p:cNvPr id="4" name="Slide Number Placeholder 3"/>
          <p:cNvSpPr>
            <a:spLocks noGrp="1"/>
          </p:cNvSpPr>
          <p:nvPr>
            <p:ph type="sldNum" sz="quarter" idx="5"/>
          </p:nvPr>
        </p:nvSpPr>
        <p:spPr/>
        <p:txBody>
          <a:bodyPr/>
          <a:lstStyle/>
          <a:p>
            <a:fld id="{5F0F9048-61AB-4327-A682-BC738BF64865}" type="slidenum">
              <a:rPr lang="en-US" smtClean="0"/>
              <a:t>47</a:t>
            </a:fld>
            <a:endParaRPr lang="en-US"/>
          </a:p>
        </p:txBody>
      </p:sp>
    </p:spTree>
    <p:extLst>
      <p:ext uri="{BB962C8B-B14F-4D97-AF65-F5344CB8AC3E}">
        <p14:creationId xmlns:p14="http://schemas.microsoft.com/office/powerpoint/2010/main" val="512137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Write-Information (v5)</a:t>
            </a:r>
          </a:p>
          <a:p>
            <a:r>
              <a:rPr lang="en-US" dirty="0"/>
              <a:t>     Write-host is a wrapper</a:t>
            </a:r>
          </a:p>
          <a:p>
            <a:r>
              <a:rPr lang="en-US" dirty="0"/>
              <a:t>     May need -</a:t>
            </a:r>
            <a:r>
              <a:rPr lang="en-US" dirty="0" err="1"/>
              <a:t>informationaction</a:t>
            </a:r>
            <a:r>
              <a:rPr lang="en-US" dirty="0"/>
              <a:t> continue</a:t>
            </a:r>
          </a:p>
          <a:p>
            <a:endParaRPr lang="en-US" dirty="0"/>
          </a:p>
          <a:p>
            <a:r>
              <a:rPr lang="en-US" dirty="0"/>
              <a:t>Write-Progress</a:t>
            </a:r>
          </a:p>
          <a:p>
            <a:r>
              <a:rPr lang="en-US" dirty="0"/>
              <a:t>     can display progress bars</a:t>
            </a:r>
          </a:p>
          <a:p>
            <a:endParaRPr lang="en-US" dirty="0"/>
          </a:p>
          <a:p>
            <a:r>
              <a:rPr lang="en-US" dirty="0"/>
              <a:t>Write-verbose</a:t>
            </a:r>
          </a:p>
          <a:p>
            <a:r>
              <a:rPr lang="en-US" dirty="0"/>
              <a:t>      Write-Verbose "Test Message" –Verbose</a:t>
            </a:r>
          </a:p>
          <a:p>
            <a:endParaRPr lang="en-US" dirty="0"/>
          </a:p>
          <a:p>
            <a:r>
              <a:rPr lang="en-US" dirty="0"/>
              <a:t>Write-Information</a:t>
            </a:r>
          </a:p>
          <a:p>
            <a:r>
              <a:rPr lang="en-US" dirty="0"/>
              <a:t>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p:txBody>
      </p:sp>
      <p:sp>
        <p:nvSpPr>
          <p:cNvPr id="4" name="Slide Number Placeholder 3"/>
          <p:cNvSpPr>
            <a:spLocks noGrp="1"/>
          </p:cNvSpPr>
          <p:nvPr>
            <p:ph type="sldNum" sz="quarter" idx="5"/>
          </p:nvPr>
        </p:nvSpPr>
        <p:spPr/>
        <p:txBody>
          <a:bodyPr/>
          <a:lstStyle/>
          <a:p>
            <a:fld id="{5F0F9048-61AB-4327-A682-BC738BF64865}" type="slidenum">
              <a:rPr lang="en-US" smtClean="0"/>
              <a:t>48</a:t>
            </a:fld>
            <a:endParaRPr lang="en-US"/>
          </a:p>
        </p:txBody>
      </p:sp>
    </p:spTree>
    <p:extLst>
      <p:ext uri="{BB962C8B-B14F-4D97-AF65-F5344CB8AC3E}">
        <p14:creationId xmlns:p14="http://schemas.microsoft.com/office/powerpoint/2010/main" val="81982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Write-error</a:t>
            </a:r>
          </a:p>
          <a:p>
            <a:r>
              <a:rPr lang="en-US" dirty="0"/>
              <a:t>    it writes an error to PowerShell’s error stream</a:t>
            </a:r>
          </a:p>
          <a:p>
            <a:endParaRPr lang="en-US" dirty="0"/>
          </a:p>
          <a:p>
            <a:r>
              <a:rPr lang="en-US" dirty="0"/>
              <a:t>Write-Information (v5)</a:t>
            </a:r>
          </a:p>
          <a:p>
            <a:r>
              <a:rPr lang="en-US" dirty="0"/>
              <a:t>     Write-host is a wrapper</a:t>
            </a:r>
          </a:p>
          <a:p>
            <a:r>
              <a:rPr lang="en-US" dirty="0"/>
              <a:t>     May need -</a:t>
            </a:r>
            <a:r>
              <a:rPr lang="en-US" dirty="0" err="1"/>
              <a:t>informationaction</a:t>
            </a:r>
            <a:r>
              <a:rPr lang="en-US" dirty="0"/>
              <a:t> continue</a:t>
            </a:r>
          </a:p>
          <a:p>
            <a:pPr defTabSz="948368"/>
            <a:r>
              <a:rPr lang="en-US" dirty="0"/>
              <a:t>     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a:p>
            <a:endParaRPr lang="en-US" dirty="0"/>
          </a:p>
          <a:p>
            <a:endParaRPr lang="en-US" dirty="0"/>
          </a:p>
          <a:p>
            <a:r>
              <a:rPr lang="en-US" dirty="0"/>
              <a:t>Write-Progress</a:t>
            </a:r>
          </a:p>
          <a:p>
            <a:r>
              <a:rPr lang="en-US" dirty="0"/>
              <a:t>     can display progress bars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49</a:t>
            </a:fld>
            <a:endParaRPr lang="en-US"/>
          </a:p>
        </p:txBody>
      </p:sp>
    </p:spTree>
    <p:extLst>
      <p:ext uri="{BB962C8B-B14F-4D97-AF65-F5344CB8AC3E}">
        <p14:creationId xmlns:p14="http://schemas.microsoft.com/office/powerpoint/2010/main" val="186251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read-host "What is your name?“</a:t>
            </a:r>
          </a:p>
          <a:p>
            <a:r>
              <a:rPr lang="en-US" dirty="0"/>
              <a:t>Code “C:\Scripts\PowerShell\</a:t>
            </a:r>
            <a:r>
              <a:rPr lang="en-US" dirty="0" err="1"/>
              <a:t>UserAccounts</a:t>
            </a:r>
            <a:r>
              <a:rPr lang="en-US" dirty="0"/>
              <a:t>\Uploaded to GitHub\New-ADUser_Prompted.ps1”</a:t>
            </a:r>
          </a:p>
          <a:p>
            <a:endParaRPr lang="en-US" dirty="0"/>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	[void] - part is converting the result of the command into the void data type. </a:t>
            </a:r>
          </a:p>
          <a:p>
            <a:r>
              <a:rPr lang="en-US" dirty="0"/>
              <a:t>	an object that does not have a value of any </a:t>
            </a:r>
            <a:r>
              <a:rPr lang="en-US" b="1" dirty="0"/>
              <a:t>type </a:t>
            </a:r>
            <a:r>
              <a:rPr lang="en-US" dirty="0"/>
              <a:t>data type is a special type that means “throw the result away.” </a:t>
            </a:r>
          </a:p>
          <a:p>
            <a:r>
              <a:rPr lang="en-US" dirty="0"/>
              <a:t>	Another way to do the same thing would be to pipe the result to Out-Null.</a:t>
            </a:r>
          </a:p>
          <a:p>
            <a:endParaRPr lang="en-US" dirty="0"/>
          </a:p>
          <a:p>
            <a:r>
              <a:rPr lang="en-US" dirty="0"/>
              <a:t>    	[</a:t>
            </a:r>
            <a:r>
              <a:rPr lang="en-US" dirty="0" err="1"/>
              <a:t>System.Reflection.Assembly</a:t>
            </a:r>
            <a:r>
              <a:rPr lang="en-US" dirty="0"/>
              <a:t>] – represents our application</a:t>
            </a:r>
            <a:endParaRPr lang="en-US" sz="1100" dirty="0"/>
          </a:p>
          <a:p>
            <a:r>
              <a:rPr lang="en-US" dirty="0"/>
              <a:t>	enclosed the type name in square brackets, as if we were declaring a variable to be of that type</a:t>
            </a:r>
          </a:p>
          <a:p>
            <a:r>
              <a:rPr lang="en-US" dirty="0"/>
              <a:t>	we’re using two colons to access a static method of the type</a:t>
            </a:r>
          </a:p>
          <a:p>
            <a:r>
              <a:rPr lang="en-US" dirty="0"/>
              <a:t>	Static methods exist without us having to create an instance of the type.</a:t>
            </a:r>
          </a:p>
          <a:p>
            <a:endParaRPr lang="en-US" dirty="0"/>
          </a:p>
          <a:p>
            <a:r>
              <a:rPr lang="en-US" dirty="0"/>
              <a:t>	</a:t>
            </a:r>
            <a:r>
              <a:rPr lang="en-US" dirty="0" err="1"/>
              <a:t>LoadWithPartialName</a:t>
            </a:r>
            <a:r>
              <a:rPr lang="en-US" dirty="0"/>
              <a:t> ()</a:t>
            </a:r>
          </a:p>
          <a:p>
            <a:r>
              <a:rPr lang="en-US" dirty="0"/>
              <a:t>	static method we’re using</a:t>
            </a:r>
          </a:p>
          <a:p>
            <a:r>
              <a:rPr lang="en-US" dirty="0"/>
              <a:t>	accepts the name of the framework component we want to load.</a:t>
            </a:r>
          </a:p>
          <a:p>
            <a:endParaRPr lang="en-US" dirty="0"/>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a:p>
            <a:endParaRPr lang="en-US" dirty="0"/>
          </a:p>
          <a:p>
            <a:r>
              <a:rPr lang="en-US" dirty="0"/>
              <a:t>	[</a:t>
            </a:r>
            <a:r>
              <a:rPr lang="en-US" dirty="0" err="1"/>
              <a:t>Microsoft.VisualBasic.Interaction</a:t>
            </a:r>
            <a:r>
              <a:rPr lang="en-US" dirty="0"/>
              <a:t>] </a:t>
            </a:r>
          </a:p>
          <a:p>
            <a:r>
              <a:rPr lang="en-US" dirty="0"/>
              <a:t>		Loaded into memory with the previous command</a:t>
            </a:r>
          </a:p>
          <a:p>
            <a:r>
              <a:rPr lang="en-US" dirty="0"/>
              <a:t>	'Enter a computer name’</a:t>
            </a:r>
          </a:p>
          <a:p>
            <a:r>
              <a:rPr lang="en-US" dirty="0"/>
              <a:t>		The first parameter is the text for your prompt.</a:t>
            </a:r>
          </a:p>
          <a:p>
            <a:r>
              <a:rPr lang="en-US" dirty="0"/>
              <a:t>	'Computer Name’</a:t>
            </a:r>
          </a:p>
          <a:p>
            <a:r>
              <a:rPr lang="en-US" dirty="0"/>
              <a:t>		The second parameter is the title for the prompt’s dialog box.</a:t>
            </a:r>
          </a:p>
          <a:p>
            <a:r>
              <a:rPr lang="en-US" dirty="0"/>
              <a:t>	'localhost’</a:t>
            </a:r>
          </a:p>
          <a:p>
            <a:r>
              <a:rPr lang="en-US" dirty="0"/>
              <a:t>		The default value that you want prefilled in the input box.</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50</a:t>
            </a:fld>
            <a:endParaRPr lang="en-US"/>
          </a:p>
        </p:txBody>
      </p:sp>
    </p:spTree>
    <p:extLst>
      <p:ext uri="{BB962C8B-B14F-4D97-AF65-F5344CB8AC3E}">
        <p14:creationId xmlns:p14="http://schemas.microsoft.com/office/powerpoint/2010/main" val="3150778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53</a:t>
            </a:fld>
            <a:endParaRPr lang="en-US"/>
          </a:p>
        </p:txBody>
      </p:sp>
    </p:spTree>
    <p:extLst>
      <p:ext uri="{BB962C8B-B14F-4D97-AF65-F5344CB8AC3E}">
        <p14:creationId xmlns:p14="http://schemas.microsoft.com/office/powerpoint/2010/main" val="1534013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54</a:t>
            </a:fld>
            <a:endParaRPr lang="en-US"/>
          </a:p>
        </p:txBody>
      </p:sp>
    </p:spTree>
    <p:extLst>
      <p:ext uri="{BB962C8B-B14F-4D97-AF65-F5344CB8AC3E}">
        <p14:creationId xmlns:p14="http://schemas.microsoft.com/office/powerpoint/2010/main" val="1199983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55</a:t>
            </a:fld>
            <a:endParaRPr lang="en-US"/>
          </a:p>
        </p:txBody>
      </p:sp>
    </p:spTree>
    <p:extLst>
      <p:ext uri="{BB962C8B-B14F-4D97-AF65-F5344CB8AC3E}">
        <p14:creationId xmlns:p14="http://schemas.microsoft.com/office/powerpoint/2010/main" val="3297284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where-object {$_.status -eq 'running’ }</a:t>
            </a:r>
          </a:p>
          <a:p>
            <a:endParaRPr lang="en-US" dirty="0"/>
          </a:p>
          <a:p>
            <a:r>
              <a:rPr lang="en-US" dirty="0"/>
              <a:t>Get-Service | Where Status -eq 'Running’</a:t>
            </a:r>
          </a:p>
          <a:p>
            <a:r>
              <a:rPr lang="en-US" dirty="0"/>
              <a:t>    Simple; new in v3; good when only comparing 1 object</a:t>
            </a:r>
          </a:p>
          <a:p>
            <a:endParaRPr lang="en-US" dirty="0"/>
          </a:p>
          <a:p>
            <a:r>
              <a:rPr lang="en-US" dirty="0"/>
              <a:t>get-service | where-object {$_.status -eq 'running' -AND $_.</a:t>
            </a:r>
            <a:r>
              <a:rPr lang="en-US" dirty="0" err="1"/>
              <a:t>StartType</a:t>
            </a:r>
            <a:r>
              <a:rPr lang="en-US" dirty="0"/>
              <a:t> -eq 'Manual’}</a:t>
            </a:r>
          </a:p>
          <a:p>
            <a:r>
              <a:rPr lang="en-US" dirty="0"/>
              <a:t>Original syntax; used for multi compare</a:t>
            </a:r>
          </a:p>
          <a:p>
            <a:endParaRPr lang="en-US" dirty="0"/>
          </a:p>
          <a:p>
            <a:r>
              <a:rPr lang="en-US" dirty="0"/>
              <a:t>Get-Process | Where-Object -filter { $_.Name -</a:t>
            </a:r>
            <a:r>
              <a:rPr lang="en-US" dirty="0" err="1"/>
              <a:t>notlike</a:t>
            </a:r>
            <a:r>
              <a:rPr lang="en-US" dirty="0"/>
              <a:t> '</a:t>
            </a:r>
            <a:r>
              <a:rPr lang="en-US" dirty="0" err="1"/>
              <a:t>powershell</a:t>
            </a:r>
            <a:r>
              <a:rPr lang="en-US" dirty="0"/>
              <a:t>*' } | Sort VM -descending | Select -first 10 | Measure-Object -property VM –sum</a:t>
            </a:r>
          </a:p>
          <a:p>
            <a:endParaRPr lang="en-US" dirty="0"/>
          </a:p>
          <a:p>
            <a:r>
              <a:rPr lang="en-US" dirty="0"/>
              <a:t>Code “C:\Scripts\PowerShell\</a:t>
            </a:r>
            <a:r>
              <a:rPr lang="en-US" dirty="0" err="1"/>
              <a:t>UserAccounts</a:t>
            </a:r>
            <a:r>
              <a:rPr lang="en-US" dirty="0"/>
              <a:t>\Uploaded to GitHub\New-ADUser_Prompted.ps1”</a:t>
            </a:r>
          </a:p>
        </p:txBody>
      </p:sp>
      <p:sp>
        <p:nvSpPr>
          <p:cNvPr id="4" name="Slide Number Placeholder 3"/>
          <p:cNvSpPr>
            <a:spLocks noGrp="1"/>
          </p:cNvSpPr>
          <p:nvPr>
            <p:ph type="sldNum" sz="quarter" idx="5"/>
          </p:nvPr>
        </p:nvSpPr>
        <p:spPr/>
        <p:txBody>
          <a:bodyPr/>
          <a:lstStyle/>
          <a:p>
            <a:fld id="{5F0F9048-61AB-4327-A682-BC738BF64865}" type="slidenum">
              <a:rPr lang="en-US" smtClean="0"/>
              <a:t>56</a:t>
            </a:fld>
            <a:endParaRPr lang="en-US"/>
          </a:p>
        </p:txBody>
      </p:sp>
    </p:spTree>
    <p:extLst>
      <p:ext uri="{BB962C8B-B14F-4D97-AF65-F5344CB8AC3E}">
        <p14:creationId xmlns:p14="http://schemas.microsoft.com/office/powerpoint/2010/main" val="242919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a:t>
            </a:fld>
            <a:endParaRPr lang="en-US"/>
          </a:p>
        </p:txBody>
      </p:sp>
    </p:spTree>
    <p:extLst>
      <p:ext uri="{BB962C8B-B14F-4D97-AF65-F5344CB8AC3E}">
        <p14:creationId xmlns:p14="http://schemas.microsoft.com/office/powerpoint/2010/main" val="1802058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Remote PowerShell</a:t>
            </a:r>
            <a:endParaRPr lang="en-US" sz="1100" dirty="0"/>
          </a:p>
          <a:p>
            <a:pPr lvl="3"/>
            <a:r>
              <a:rPr lang="en-US" dirty="0"/>
              <a:t>Similar to </a:t>
            </a:r>
            <a:r>
              <a:rPr lang="en-US" dirty="0" err="1"/>
              <a:t>Telent</a:t>
            </a:r>
            <a:r>
              <a:rPr lang="en-US" dirty="0"/>
              <a:t> and SSH</a:t>
            </a:r>
            <a:endParaRPr lang="en-US" sz="1100" dirty="0"/>
          </a:p>
          <a:p>
            <a:pPr lvl="3"/>
            <a:r>
              <a:rPr lang="en-US" dirty="0"/>
              <a:t>Uses WS-Man protocol (Web Services for Management) </a:t>
            </a:r>
            <a:endParaRPr lang="en-US" sz="1100" dirty="0"/>
          </a:p>
          <a:p>
            <a:pPr lvl="4"/>
            <a:r>
              <a:rPr lang="en-US" dirty="0"/>
              <a:t>Over http (</a:t>
            </a:r>
            <a:r>
              <a:rPr lang="en-US" sz="1000" dirty="0"/>
              <a:t>5985)</a:t>
            </a:r>
            <a:r>
              <a:rPr lang="en-US" dirty="0"/>
              <a:t> and https (</a:t>
            </a:r>
            <a:r>
              <a:rPr lang="en-US" sz="1000" dirty="0"/>
              <a:t>5986)</a:t>
            </a:r>
          </a:p>
          <a:p>
            <a:pPr lvl="2"/>
            <a:r>
              <a:rPr lang="en-US" dirty="0" err="1"/>
              <a:t>WSMan</a:t>
            </a:r>
            <a:r>
              <a:rPr lang="en-US" dirty="0"/>
              <a:t>: drive manages remote sessions</a:t>
            </a:r>
            <a:endParaRPr lang="en-US" sz="1100" dirty="0"/>
          </a:p>
          <a:p>
            <a:pPr lvl="3"/>
            <a:r>
              <a:rPr lang="en-US" dirty="0"/>
              <a:t>Get-</a:t>
            </a:r>
            <a:r>
              <a:rPr lang="en-US" dirty="0" err="1"/>
              <a:t>ChildItem</a:t>
            </a:r>
            <a:r>
              <a:rPr lang="en-US" dirty="0"/>
              <a:t> </a:t>
            </a:r>
            <a:r>
              <a:rPr lang="en-US" dirty="0" err="1"/>
              <a:t>WSMan</a:t>
            </a:r>
            <a:r>
              <a:rPr lang="en-US" dirty="0"/>
              <a:t>:\localhost\Shell</a:t>
            </a:r>
            <a:endParaRPr lang="en-US" sz="1100" dirty="0"/>
          </a:p>
          <a:p>
            <a:pPr lvl="4"/>
            <a:r>
              <a:rPr lang="en-US" dirty="0" err="1"/>
              <a:t>IdleTimeout</a:t>
            </a:r>
            <a:r>
              <a:rPr lang="en-US" dirty="0"/>
              <a:t> - specifies the amount of time a session can be idle before it’s shut down automatically</a:t>
            </a:r>
            <a:endParaRPr lang="en-US" sz="1100" dirty="0"/>
          </a:p>
          <a:p>
            <a:pPr lvl="4"/>
            <a:r>
              <a:rPr lang="en-US" dirty="0" err="1"/>
              <a:t>MaxConcurrentUsers</a:t>
            </a:r>
            <a:r>
              <a:rPr lang="en-US" dirty="0"/>
              <a:t> - specifies the number of users who can have a session open at once</a:t>
            </a:r>
            <a:endParaRPr lang="en-US" sz="1100" dirty="0"/>
          </a:p>
          <a:p>
            <a:pPr lvl="4"/>
            <a:r>
              <a:rPr lang="en-US" dirty="0" err="1"/>
              <a:t>MaxShellRunTime</a:t>
            </a:r>
            <a:r>
              <a:rPr lang="en-US" dirty="0"/>
              <a:t> - determines the maximum amount of time a session can be open.</a:t>
            </a:r>
            <a:endParaRPr lang="en-US" sz="1100" dirty="0"/>
          </a:p>
          <a:p>
            <a:pPr lvl="4"/>
            <a:r>
              <a:rPr lang="en-US" dirty="0" err="1"/>
              <a:t>MaxShellsPerUser</a:t>
            </a:r>
            <a:r>
              <a:rPr lang="en-US" dirty="0"/>
              <a:t> - sets a limit on the number of sessions a single user can have open at once</a:t>
            </a:r>
            <a:endParaRPr lang="en-US" sz="1100" dirty="0"/>
          </a:p>
          <a:p>
            <a:pPr lvl="3"/>
            <a:r>
              <a:rPr lang="en-US" dirty="0"/>
              <a:t>Get-</a:t>
            </a:r>
            <a:r>
              <a:rPr lang="en-US" dirty="0" err="1"/>
              <a:t>ChildItem</a:t>
            </a:r>
            <a:r>
              <a:rPr lang="en-US" dirty="0"/>
              <a:t> </a:t>
            </a:r>
            <a:r>
              <a:rPr lang="en-US" dirty="0" err="1"/>
              <a:t>WSMan</a:t>
            </a:r>
            <a:r>
              <a:rPr lang="en-US" dirty="0"/>
              <a:t>:\localhost\Service\</a:t>
            </a:r>
            <a:endParaRPr lang="en-US" sz="1100" dirty="0"/>
          </a:p>
          <a:p>
            <a:pPr lvl="4"/>
            <a:r>
              <a:rPr lang="en-US" dirty="0" err="1"/>
              <a:t>MaxConnections</a:t>
            </a:r>
            <a:r>
              <a:rPr lang="en-US" dirty="0"/>
              <a:t> - sets the upper limit on incoming connections to the entire remoting infrastructure.</a:t>
            </a:r>
            <a:endParaRPr lang="en-US" sz="1100" dirty="0"/>
          </a:p>
          <a:p>
            <a:pPr lvl="4"/>
            <a:endParaRPr lang="en-US" sz="1100" dirty="0"/>
          </a:p>
          <a:p>
            <a:pPr lvl="3"/>
            <a:r>
              <a:rPr lang="en-US" dirty="0" err="1"/>
              <a:t>WinRM</a:t>
            </a:r>
            <a:r>
              <a:rPr lang="en-US" dirty="0"/>
              <a:t> is MS implementation of WS-MAN</a:t>
            </a:r>
            <a:endParaRPr lang="en-US" sz="1100" dirty="0"/>
          </a:p>
          <a:p>
            <a:pPr lvl="4"/>
            <a:r>
              <a:rPr lang="en-US" dirty="0"/>
              <a:t>Installed and enabled by default on Servers 2012r2 and up</a:t>
            </a:r>
            <a:endParaRPr lang="en-US" sz="1100" dirty="0"/>
          </a:p>
          <a:p>
            <a:pPr lvl="4"/>
            <a:r>
              <a:rPr lang="en-US" dirty="0"/>
              <a:t>Installed and disabled by default on Win7 and up</a:t>
            </a:r>
            <a:endParaRPr lang="en-US" sz="1100" dirty="0"/>
          </a:p>
          <a:p>
            <a:pPr lvl="3"/>
            <a:r>
              <a:rPr lang="en-US" dirty="0"/>
              <a:t>XML format of object is sent back to originating machine</a:t>
            </a:r>
            <a:endParaRPr lang="en-US" sz="1100" dirty="0"/>
          </a:p>
          <a:p>
            <a:pPr lvl="4"/>
            <a:r>
              <a:rPr lang="en-US" dirty="0"/>
              <a:t>Serialization – to XML format</a:t>
            </a:r>
            <a:endParaRPr lang="en-US" sz="1100" dirty="0"/>
          </a:p>
          <a:p>
            <a:pPr lvl="4"/>
            <a:r>
              <a:rPr lang="en-US" dirty="0"/>
              <a:t>Deserialization – from XML format</a:t>
            </a:r>
            <a:endParaRPr lang="en-US" sz="1100" dirty="0"/>
          </a:p>
          <a:p>
            <a:pPr lvl="4"/>
            <a:r>
              <a:rPr lang="en-US" dirty="0"/>
              <a:t>Only a snapshot </a:t>
            </a:r>
            <a:endParaRPr lang="en-US" sz="1100" dirty="0"/>
          </a:p>
          <a:p>
            <a:pPr lvl="3"/>
            <a:r>
              <a:rPr lang="en-US" dirty="0"/>
              <a:t>Must configure </a:t>
            </a:r>
            <a:r>
              <a:rPr lang="en-US" dirty="0" err="1"/>
              <a:t>WinRM</a:t>
            </a:r>
            <a:r>
              <a:rPr lang="en-US" dirty="0"/>
              <a:t> on machines that will receive remote PS connections</a:t>
            </a:r>
            <a:endParaRPr lang="en-US" sz="1100" dirty="0"/>
          </a:p>
          <a:p>
            <a:pPr lvl="4"/>
            <a:r>
              <a:rPr lang="en-US" dirty="0"/>
              <a:t>Enable-</a:t>
            </a:r>
            <a:r>
              <a:rPr lang="en-US" dirty="0" err="1"/>
              <a:t>PSRemoting</a:t>
            </a:r>
            <a:r>
              <a:rPr lang="en-US" dirty="0"/>
              <a:t> (call Set-</a:t>
            </a:r>
            <a:r>
              <a:rPr lang="en-US" dirty="0" err="1"/>
              <a:t>WSManQuickConfig</a:t>
            </a:r>
            <a:r>
              <a:rPr lang="en-US" dirty="0"/>
              <a:t>; starts and sets </a:t>
            </a:r>
            <a:r>
              <a:rPr lang="en-US" dirty="0" err="1"/>
              <a:t>WinRM</a:t>
            </a:r>
            <a:r>
              <a:rPr lang="en-US" dirty="0"/>
              <a:t> service to </a:t>
            </a:r>
            <a:r>
              <a:rPr lang="en-US" dirty="0" err="1"/>
              <a:t>autostart</a:t>
            </a:r>
            <a:r>
              <a:rPr lang="en-US" dirty="0"/>
              <a:t>, Registers PowerShell as an endpoint; creates needed firewall rules.</a:t>
            </a:r>
            <a:endParaRPr lang="en-US" sz="1100" dirty="0"/>
          </a:p>
          <a:p>
            <a:r>
              <a:rPr lang="en-US" dirty="0"/>
              <a:t>Any adapter set to Public can’t have Windows Firewall exceptions</a:t>
            </a:r>
          </a:p>
          <a:p>
            <a:endParaRPr lang="en-US" dirty="0"/>
          </a:p>
          <a:p>
            <a:r>
              <a:rPr lang="en-US" dirty="0"/>
              <a:t>Test-</a:t>
            </a:r>
            <a:r>
              <a:rPr lang="en-US" dirty="0" err="1"/>
              <a:t>WSMan</a:t>
            </a:r>
            <a:endParaRPr lang="en-US" dirty="0"/>
          </a:p>
          <a:p>
            <a:r>
              <a:rPr lang="en-US" dirty="0"/>
              <a:t>Get-</a:t>
            </a:r>
            <a:r>
              <a:rPr lang="en-US" dirty="0" err="1"/>
              <a:t>PSSessionConfiguration</a:t>
            </a:r>
            <a:endParaRPr lang="en-US" dirty="0"/>
          </a:p>
          <a:p>
            <a:r>
              <a:rPr lang="en-US" dirty="0"/>
              <a:t>Enable-</a:t>
            </a:r>
            <a:r>
              <a:rPr lang="en-US" dirty="0" err="1"/>
              <a:t>PSRemoting</a:t>
            </a:r>
            <a:r>
              <a:rPr lang="en-US" dirty="0"/>
              <a:t> -</a:t>
            </a:r>
            <a:r>
              <a:rPr lang="en-US" dirty="0" err="1"/>
              <a:t>SkipNetworkProfileCheck</a:t>
            </a:r>
            <a:r>
              <a:rPr lang="en-US" dirty="0"/>
              <a:t> -Verbose</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58</a:t>
            </a:fld>
            <a:endParaRPr lang="en-US"/>
          </a:p>
        </p:txBody>
      </p:sp>
    </p:spTree>
    <p:extLst>
      <p:ext uri="{BB962C8B-B14F-4D97-AF65-F5344CB8AC3E}">
        <p14:creationId xmlns:p14="http://schemas.microsoft.com/office/powerpoint/2010/main" val="94532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enter-</a:t>
            </a:r>
            <a:r>
              <a:rPr lang="en-US" dirty="0" err="1"/>
              <a:t>pssession</a:t>
            </a:r>
            <a:r>
              <a:rPr lang="en-US" dirty="0"/>
              <a:t> localhost</a:t>
            </a:r>
          </a:p>
          <a:p>
            <a:r>
              <a:rPr lang="en-US" dirty="0"/>
              <a:t> enter-</a:t>
            </a:r>
            <a:r>
              <a:rPr lang="en-US" dirty="0" err="1"/>
              <a:t>pssession</a:t>
            </a:r>
            <a:r>
              <a:rPr lang="en-US" dirty="0"/>
              <a:t> DESKTOP-52INA1A -Credential desktop-52ina1a\honey</a:t>
            </a:r>
          </a:p>
        </p:txBody>
      </p:sp>
      <p:sp>
        <p:nvSpPr>
          <p:cNvPr id="4" name="Slide Number Placeholder 3"/>
          <p:cNvSpPr>
            <a:spLocks noGrp="1"/>
          </p:cNvSpPr>
          <p:nvPr>
            <p:ph type="sldNum" sz="quarter" idx="5"/>
          </p:nvPr>
        </p:nvSpPr>
        <p:spPr/>
        <p:txBody>
          <a:bodyPr/>
          <a:lstStyle/>
          <a:p>
            <a:fld id="{5F0F9048-61AB-4327-A682-BC738BF64865}" type="slidenum">
              <a:rPr lang="en-US" smtClean="0"/>
              <a:t>59</a:t>
            </a:fld>
            <a:endParaRPr lang="en-US"/>
          </a:p>
        </p:txBody>
      </p:sp>
    </p:spTree>
    <p:extLst>
      <p:ext uri="{BB962C8B-B14F-4D97-AF65-F5344CB8AC3E}">
        <p14:creationId xmlns:p14="http://schemas.microsoft.com/office/powerpoint/2010/main" val="3051824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60</a:t>
            </a:fld>
            <a:endParaRPr lang="en-US"/>
          </a:p>
        </p:txBody>
      </p:sp>
    </p:spTree>
    <p:extLst>
      <p:ext uri="{BB962C8B-B14F-4D97-AF65-F5344CB8AC3E}">
        <p14:creationId xmlns:p14="http://schemas.microsoft.com/office/powerpoint/2010/main" val="3147202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a:t>
            </a:r>
            <a:r>
              <a:rPr lang="en-US" dirty="0" err="1"/>
              <a:t>XblGameSave</a:t>
            </a:r>
            <a:r>
              <a:rPr lang="en-US" dirty="0"/>
              <a:t> | start-service</a:t>
            </a:r>
          </a:p>
          <a:p>
            <a:endParaRPr lang="en-US" dirty="0"/>
          </a:p>
          <a:p>
            <a:r>
              <a:rPr lang="en-US" dirty="0"/>
              <a:t>Invoke-Command -</a:t>
            </a:r>
            <a:r>
              <a:rPr lang="en-US" dirty="0" err="1"/>
              <a:t>computerName</a:t>
            </a:r>
            <a:r>
              <a:rPr lang="en-US" dirty="0"/>
              <a:t> localhost, DESKTOP-52INA1A  -Credential desktop-52ina1a\honey -command {get-process –name </a:t>
            </a:r>
            <a:r>
              <a:rPr lang="en-US" dirty="0" err="1"/>
              <a:t>notpad</a:t>
            </a:r>
            <a:r>
              <a:rPr lang="en-US" dirty="0"/>
              <a:t> | stop-process}</a:t>
            </a:r>
          </a:p>
          <a:p>
            <a:endParaRPr lang="en-US" dirty="0"/>
          </a:p>
          <a:p>
            <a:r>
              <a:rPr lang="en-US" dirty="0"/>
              <a:t> Get-process -</a:t>
            </a:r>
            <a:r>
              <a:rPr lang="en-US" dirty="0" err="1"/>
              <a:t>ComputerName</a:t>
            </a:r>
            <a:r>
              <a:rPr lang="en-US" dirty="0"/>
              <a:t> desktop-52ina1a -Name notepad</a:t>
            </a:r>
          </a:p>
          <a:p>
            <a:endParaRPr lang="en-US" dirty="0"/>
          </a:p>
          <a:p>
            <a:r>
              <a:rPr lang="en-US" dirty="0"/>
              <a:t>Decentralized objects (demo</a:t>
            </a:r>
          </a:p>
          <a:p>
            <a:r>
              <a:rPr lang="en-US" dirty="0"/>
              <a:t>        Get-service | get-member</a:t>
            </a:r>
          </a:p>
          <a:p>
            <a:r>
              <a:rPr lang="en-US" dirty="0"/>
              <a:t>        Invoke-command -</a:t>
            </a:r>
            <a:r>
              <a:rPr lang="en-US" dirty="0" err="1"/>
              <a:t>computername</a:t>
            </a:r>
            <a:r>
              <a:rPr lang="en-US" dirty="0"/>
              <a:t> DESKTOP-52INA1A -Credential desktop-52ina1a\honey -</a:t>
            </a:r>
            <a:r>
              <a:rPr lang="en-US" dirty="0" err="1"/>
              <a:t>scriptblock</a:t>
            </a:r>
            <a:r>
              <a:rPr lang="en-US" dirty="0"/>
              <a:t> {get-service} | get-member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61</a:t>
            </a:fld>
            <a:endParaRPr lang="en-US"/>
          </a:p>
        </p:txBody>
      </p:sp>
    </p:spTree>
    <p:extLst>
      <p:ext uri="{BB962C8B-B14F-4D97-AF65-F5344CB8AC3E}">
        <p14:creationId xmlns:p14="http://schemas.microsoft.com/office/powerpoint/2010/main" val="465061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62</a:t>
            </a:fld>
            <a:endParaRPr lang="en-US"/>
          </a:p>
        </p:txBody>
      </p:sp>
    </p:spTree>
    <p:extLst>
      <p:ext uri="{BB962C8B-B14F-4D97-AF65-F5344CB8AC3E}">
        <p14:creationId xmlns:p14="http://schemas.microsoft.com/office/powerpoint/2010/main" val="398815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$sessions = New-</a:t>
            </a:r>
            <a:r>
              <a:rPr lang="en-US" dirty="0" err="1"/>
              <a:t>PSSession</a:t>
            </a:r>
            <a:r>
              <a:rPr lang="en-US" dirty="0"/>
              <a:t> -</a:t>
            </a:r>
            <a:r>
              <a:rPr lang="en-US" dirty="0" err="1"/>
              <a:t>ComputerName</a:t>
            </a:r>
            <a:r>
              <a:rPr lang="en-US" dirty="0"/>
              <a:t> localhost, DESKTOP-52INA1A -Credential desktop-52ina1a\honey</a:t>
            </a:r>
          </a:p>
          <a:p>
            <a:endParaRPr lang="en-US" dirty="0"/>
          </a:p>
          <a:p>
            <a:r>
              <a:rPr lang="en-US" dirty="0"/>
              <a:t>Disconnect-</a:t>
            </a:r>
            <a:r>
              <a:rPr lang="en-US" dirty="0" err="1"/>
              <a:t>PSSession</a:t>
            </a:r>
            <a:endParaRPr lang="en-US" dirty="0"/>
          </a:p>
          <a:p>
            <a:r>
              <a:rPr lang="en-US" dirty="0"/>
              <a:t>    Disconnects from the session, but leaves the connection</a:t>
            </a:r>
          </a:p>
          <a:p>
            <a:r>
              <a:rPr lang="en-US" dirty="0"/>
              <a:t>    Same domain admin can see the connection of a different computer</a:t>
            </a:r>
            <a:endParaRPr lang="en-US" sz="1100" dirty="0"/>
          </a:p>
          <a:p>
            <a:r>
              <a:rPr lang="en-US" dirty="0"/>
              <a:t>         Admin creates session on Comp1 to Comp2, then disconnects session, logs into Comp3 and checks sessions on Comp2, sees his disconnected session</a:t>
            </a:r>
            <a:endParaRPr lang="en-US" sz="1100" dirty="0"/>
          </a:p>
          <a:p>
            <a:r>
              <a:rPr lang="en-US" dirty="0"/>
              <a:t>Connect-</a:t>
            </a:r>
            <a:r>
              <a:rPr lang="en-US" dirty="0" err="1"/>
              <a:t>PSSession</a:t>
            </a:r>
            <a:endParaRPr lang="en-US" sz="1100" dirty="0"/>
          </a:p>
          <a:p>
            <a:r>
              <a:rPr lang="en-US" dirty="0"/>
              <a:t>Remove-</a:t>
            </a:r>
            <a:r>
              <a:rPr lang="en-US" dirty="0" err="1"/>
              <a:t>PSSession</a:t>
            </a:r>
            <a:endParaRPr lang="en-US" sz="1100" dirty="0"/>
          </a:p>
          <a:p>
            <a:endParaRPr lang="en-US" dirty="0"/>
          </a:p>
          <a:p>
            <a:r>
              <a:rPr lang="en-US" dirty="0"/>
              <a:t>Enter-</a:t>
            </a:r>
            <a:r>
              <a:rPr lang="en-US" dirty="0" err="1"/>
              <a:t>PSSession</a:t>
            </a:r>
            <a:r>
              <a:rPr lang="en-US" dirty="0"/>
              <a:t> -Session $sessions [0]</a:t>
            </a:r>
          </a:p>
          <a:p>
            <a:pPr defTabSz="966387">
              <a:defRPr/>
            </a:pPr>
            <a:r>
              <a:rPr lang="en-US" dirty="0"/>
              <a:t>Enter-</a:t>
            </a:r>
            <a:r>
              <a:rPr lang="en-US" dirty="0" err="1"/>
              <a:t>PSSession</a:t>
            </a:r>
            <a:r>
              <a:rPr lang="en-US" dirty="0"/>
              <a:t> -Session ($sessions |where { $_.</a:t>
            </a:r>
            <a:r>
              <a:rPr lang="en-US" dirty="0" err="1"/>
              <a:t>computername</a:t>
            </a:r>
            <a:r>
              <a:rPr lang="en-US" dirty="0"/>
              <a:t> -eq ‘localhost’ })</a:t>
            </a:r>
          </a:p>
          <a:p>
            <a:pPr defTabSz="966387">
              <a:defRPr/>
            </a:pPr>
            <a:r>
              <a:rPr lang="en-US" dirty="0"/>
              <a:t>Enter-</a:t>
            </a:r>
            <a:r>
              <a:rPr lang="en-US" dirty="0" err="1"/>
              <a:t>PSSession</a:t>
            </a:r>
            <a:r>
              <a:rPr lang="en-US" dirty="0"/>
              <a:t> -Session (Get-</a:t>
            </a:r>
            <a:r>
              <a:rPr lang="en-US" dirty="0" err="1"/>
              <a:t>PSSession</a:t>
            </a:r>
            <a:r>
              <a:rPr lang="en-US" dirty="0"/>
              <a:t> | where {$_.</a:t>
            </a:r>
            <a:r>
              <a:rPr lang="en-US" dirty="0" err="1"/>
              <a:t>computername</a:t>
            </a:r>
            <a:r>
              <a:rPr lang="en-US" dirty="0"/>
              <a:t> -eq 'localhost’})</a:t>
            </a:r>
          </a:p>
          <a:p>
            <a:pPr defTabSz="966387">
              <a:defRPr/>
            </a:pPr>
            <a:endParaRPr lang="en-US" dirty="0"/>
          </a:p>
          <a:p>
            <a:pPr defTabSz="966387">
              <a:defRPr/>
            </a:pPr>
            <a:r>
              <a:rPr lang="en-US" dirty="0"/>
              <a:t>$s_server1,$s_server2 = new-</a:t>
            </a:r>
            <a:r>
              <a:rPr lang="en-US" dirty="0" err="1"/>
              <a:t>pssession</a:t>
            </a:r>
            <a:r>
              <a:rPr lang="en-US" dirty="0"/>
              <a:t> -computer localhost, DESKTOP-52INA1A -Credential desktop-52ina1a\honey</a:t>
            </a:r>
          </a:p>
          <a:p>
            <a:pPr defTabSz="966387">
              <a:defRPr/>
            </a:pPr>
            <a:endParaRPr lang="en-US" dirty="0"/>
          </a:p>
          <a:p>
            <a:pPr defTabSz="966387">
              <a:defRPr/>
            </a:pPr>
            <a:r>
              <a:rPr lang="en-US" dirty="0"/>
              <a:t>Invoke-Command -Command { Get-</a:t>
            </a:r>
            <a:r>
              <a:rPr lang="en-US" dirty="0" err="1"/>
              <a:t>WmiObject</a:t>
            </a:r>
            <a:r>
              <a:rPr lang="en-US" dirty="0"/>
              <a:t> -Class win32_process } -Session $sessions | Format-Table -Property </a:t>
            </a:r>
            <a:r>
              <a:rPr lang="en-US" dirty="0" err="1"/>
              <a:t>PSComputerName</a:t>
            </a:r>
            <a:r>
              <a:rPr lang="en-US" dirty="0"/>
              <a:t>, </a:t>
            </a:r>
            <a:r>
              <a:rPr lang="en-US" dirty="0" err="1"/>
              <a:t>processname</a:t>
            </a:r>
            <a:r>
              <a:rPr lang="en-US" dirty="0"/>
              <a:t>, </a:t>
            </a:r>
            <a:r>
              <a:rPr lang="en-US" dirty="0" err="1"/>
              <a:t>ProcessID</a:t>
            </a:r>
            <a:r>
              <a:rPr lang="en-US" dirty="0"/>
              <a:t>, </a:t>
            </a:r>
            <a:r>
              <a:rPr lang="en-US" dirty="0" err="1"/>
              <a:t>ParentProcessID</a:t>
            </a:r>
            <a:endParaRPr lang="en-US" dirty="0"/>
          </a:p>
          <a:p>
            <a:pPr defTabSz="966387">
              <a:defRPr/>
            </a:pPr>
            <a:r>
              <a:rPr lang="en-US" dirty="0"/>
              <a:t>invoke-command -command { get-</a:t>
            </a:r>
            <a:r>
              <a:rPr lang="en-US" dirty="0" err="1"/>
              <a:t>wmiobject</a:t>
            </a:r>
            <a:r>
              <a:rPr lang="en-US" dirty="0"/>
              <a:t> -class win32_process } -session $sessions | Select-Object </a:t>
            </a:r>
            <a:r>
              <a:rPr lang="en-US" dirty="0" err="1"/>
              <a:t>ProcessName</a:t>
            </a:r>
            <a:r>
              <a:rPr lang="en-US" dirty="0"/>
              <a:t>, </a:t>
            </a:r>
            <a:r>
              <a:rPr lang="en-US" dirty="0" err="1"/>
              <a:t>PSComputerName</a:t>
            </a:r>
            <a:r>
              <a:rPr lang="en-US" dirty="0"/>
              <a:t>, Path | Group-Object </a:t>
            </a:r>
            <a:r>
              <a:rPr lang="en-US" dirty="0" err="1"/>
              <a:t>ProcessName</a:t>
            </a:r>
            <a:r>
              <a:rPr lang="en-US" dirty="0"/>
              <a:t> | Sort-Object Count -Descending | Format-Table -</a:t>
            </a:r>
            <a:r>
              <a:rPr lang="en-US" dirty="0" err="1"/>
              <a:t>AutoSize</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63</a:t>
            </a:fld>
            <a:endParaRPr lang="en-US"/>
          </a:p>
        </p:txBody>
      </p:sp>
    </p:spTree>
    <p:extLst>
      <p:ext uri="{BB962C8B-B14F-4D97-AF65-F5344CB8AC3E}">
        <p14:creationId xmlns:p14="http://schemas.microsoft.com/office/powerpoint/2010/main" val="235275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Advanced remoting configuration</a:t>
            </a:r>
          </a:p>
          <a:p>
            <a:pPr lvl="0"/>
            <a:r>
              <a:rPr lang="en-US" dirty="0"/>
              <a:t>    Uses custom endpoint configurations (reference my JEA Talk)</a:t>
            </a:r>
          </a:p>
          <a:p>
            <a:pPr lvl="0"/>
            <a:r>
              <a:rPr lang="en-US" dirty="0"/>
              <a:t>    </a:t>
            </a:r>
          </a:p>
          <a:p>
            <a:pPr lvl="0"/>
            <a:endParaRPr lang="en-US" dirty="0"/>
          </a:p>
          <a:p>
            <a:pPr lvl="0"/>
            <a:r>
              <a:rPr lang="en-US" dirty="0"/>
              <a:t>    Enabling </a:t>
            </a:r>
            <a:r>
              <a:rPr lang="en-US" dirty="0" err="1"/>
              <a:t>multihop</a:t>
            </a:r>
            <a:r>
              <a:rPr lang="en-US" dirty="0"/>
              <a:t> remoting</a:t>
            </a:r>
          </a:p>
          <a:p>
            <a:pPr lvl="0"/>
            <a:r>
              <a:rPr lang="en-US" dirty="0"/>
              <a:t>        Second Hop Problem</a:t>
            </a:r>
          </a:p>
          <a:p>
            <a:pPr lvl="0"/>
            <a:r>
              <a:rPr lang="en-US" dirty="0"/>
              <a:t>        Enable-</a:t>
            </a:r>
            <a:r>
              <a:rPr lang="en-US" dirty="0" err="1"/>
              <a:t>WSManCredSSP</a:t>
            </a:r>
            <a:r>
              <a:rPr lang="en-US" dirty="0"/>
              <a:t> -Role Client -</a:t>
            </a:r>
            <a:r>
              <a:rPr lang="en-US" dirty="0" err="1"/>
              <a:t>DelegateComputer</a:t>
            </a:r>
            <a:r>
              <a:rPr lang="en-US" dirty="0"/>
              <a:t> $computer (2</a:t>
            </a:r>
            <a:r>
              <a:rPr lang="en-US" baseline="30000" dirty="0"/>
              <a:t>nd</a:t>
            </a:r>
            <a:r>
              <a:rPr lang="en-US" dirty="0"/>
              <a:t> Hop Computer)</a:t>
            </a:r>
          </a:p>
          <a:p>
            <a:pPr lvl="0"/>
            <a:r>
              <a:rPr lang="en-US" dirty="0"/>
              <a:t>        Enable-</a:t>
            </a:r>
            <a:r>
              <a:rPr lang="en-US" dirty="0" err="1"/>
              <a:t>WSManCredSSP</a:t>
            </a:r>
            <a:r>
              <a:rPr lang="en-US" dirty="0"/>
              <a:t> -Role Server (ran on middle man computer</a:t>
            </a:r>
          </a:p>
          <a:p>
            <a:pPr lvl="0"/>
            <a:endParaRPr lang="en-US" dirty="0"/>
          </a:p>
          <a:p>
            <a:pPr lvl="0"/>
            <a:r>
              <a:rPr lang="en-US" dirty="0"/>
              <a:t>Digging deeper into remoting authentication</a:t>
            </a:r>
          </a:p>
          <a:p>
            <a:pPr lvl="0"/>
            <a:r>
              <a:rPr lang="en-US" dirty="0"/>
              <a:t>    PowerShell remoting employs </a:t>
            </a:r>
            <a:r>
              <a:rPr lang="en-US" u="sng" dirty="0"/>
              <a:t>mutual authentication</a:t>
            </a:r>
          </a:p>
          <a:p>
            <a:pPr lvl="0"/>
            <a:r>
              <a:rPr lang="en-US" dirty="0"/>
              <a:t>    Mostly take care of in a domain environment</a:t>
            </a:r>
          </a:p>
          <a:p>
            <a:pPr lvl="0"/>
            <a:r>
              <a:rPr lang="en-US" dirty="0"/>
              <a:t>    The name must resolve to an IP address.</a:t>
            </a:r>
          </a:p>
          <a:p>
            <a:pPr lvl="0"/>
            <a:r>
              <a:rPr lang="en-US" dirty="0"/>
              <a:t>    The name must match the computer’s name in the directory.</a:t>
            </a:r>
          </a:p>
          <a:p>
            <a:pPr lvl="0"/>
            <a:endParaRPr lang="en-US" dirty="0"/>
          </a:p>
          <a:p>
            <a:pPr lvl="0"/>
            <a:r>
              <a:rPr lang="en-US" dirty="0"/>
              <a:t>Mutual authentication via SSL</a:t>
            </a:r>
          </a:p>
          <a:p>
            <a:pPr lvl="0"/>
            <a:r>
              <a:rPr lang="en-US" dirty="0"/>
              <a:t>    you need to obtain an SSL digital certificate for the destination machine</a:t>
            </a:r>
          </a:p>
          <a:p>
            <a:pPr lvl="0"/>
            <a:r>
              <a:rPr lang="en-US" dirty="0"/>
              <a:t>    you need to create an HTTPS listener</a:t>
            </a:r>
          </a:p>
          <a:p>
            <a:pPr lvl="0"/>
            <a:r>
              <a:rPr lang="en-US" u="sng" dirty="0">
                <a:hlinkClick r:id="rId3"/>
              </a:rPr>
              <a:t>    https://leanpub.com/secretsofpowershellremoting</a:t>
            </a:r>
            <a:endParaRPr lang="en-US" u="sng" dirty="0"/>
          </a:p>
          <a:p>
            <a:pPr lvl="0"/>
            <a:endParaRPr lang="en-US" u="sng" dirty="0"/>
          </a:p>
          <a:p>
            <a:pPr lvl="0"/>
            <a:r>
              <a:rPr lang="en-US" dirty="0" err="1"/>
              <a:t>TrustedHosts</a:t>
            </a:r>
            <a:endParaRPr lang="en-US" dirty="0"/>
          </a:p>
          <a:p>
            <a:pPr lvl="0"/>
            <a:r>
              <a:rPr lang="en-US" dirty="0"/>
              <a:t>    Shuts off Mutual Authentication</a:t>
            </a:r>
          </a:p>
          <a:p>
            <a:pPr lvl="0"/>
            <a:r>
              <a:rPr lang="en-US" dirty="0"/>
              <a:t>    The </a:t>
            </a:r>
            <a:r>
              <a:rPr lang="en-US" dirty="0" err="1"/>
              <a:t>TrustedHosts</a:t>
            </a:r>
            <a:r>
              <a:rPr lang="en-US" dirty="0"/>
              <a:t> item can contain a comma-separated list of computer names, IP addresses, and fully-qualified domain names.</a:t>
            </a:r>
          </a:p>
          <a:p>
            <a:pPr lvl="0"/>
            <a:r>
              <a:rPr lang="en-US" dirty="0"/>
              <a:t>    Wildcards are permitted.</a:t>
            </a:r>
          </a:p>
          <a:p>
            <a:pPr lvl="0"/>
            <a:r>
              <a:rPr lang="en-US" dirty="0"/>
              <a:t>    Get-Item </a:t>
            </a:r>
            <a:r>
              <a:rPr lang="en-US" dirty="0" err="1"/>
              <a:t>wsman</a:t>
            </a:r>
            <a:r>
              <a:rPr lang="en-US" dirty="0"/>
              <a:t>:\localhost\Client\</a:t>
            </a:r>
            <a:r>
              <a:rPr lang="en-US" dirty="0" err="1"/>
              <a:t>TrustedHosts</a:t>
            </a:r>
            <a:endParaRPr lang="en-US" dirty="0"/>
          </a:p>
          <a:p>
            <a:pPr lvl="0"/>
            <a:r>
              <a:rPr lang="en-US" dirty="0"/>
              <a:t>    Set-Item </a:t>
            </a:r>
            <a:r>
              <a:rPr lang="en-US" dirty="0" err="1"/>
              <a:t>wsman:localhost</a:t>
            </a:r>
            <a:r>
              <a:rPr lang="en-US" dirty="0"/>
              <a:t>\client\</a:t>
            </a:r>
            <a:r>
              <a:rPr lang="en-US" dirty="0" err="1"/>
              <a:t>trustedhosts</a:t>
            </a:r>
            <a:r>
              <a:rPr lang="en-US" dirty="0"/>
              <a:t> -Value *</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64</a:t>
            </a:fld>
            <a:endParaRPr lang="en-US"/>
          </a:p>
        </p:txBody>
      </p:sp>
    </p:spTree>
    <p:extLst>
      <p:ext uri="{BB962C8B-B14F-4D97-AF65-F5344CB8AC3E}">
        <p14:creationId xmlns:p14="http://schemas.microsoft.com/office/powerpoint/2010/main" val="1027066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a:t>
            </a:r>
            <a:r>
              <a:rPr lang="en-US" dirty="0" err="1"/>
              <a:t>UserAccounts</a:t>
            </a:r>
            <a:r>
              <a:rPr lang="en-US" dirty="0"/>
              <a:t>\RemoveUser_Prompted.ps1”</a:t>
            </a:r>
          </a:p>
          <a:p>
            <a:endParaRPr lang="en-US" dirty="0"/>
          </a:p>
          <a:p>
            <a:r>
              <a:rPr lang="en-US" dirty="0"/>
              <a:t>PowerShell creates a temporary local module with shortcuts to the commands on the remote server</a:t>
            </a:r>
          </a:p>
          <a:p>
            <a:r>
              <a:rPr lang="en-US" dirty="0"/>
              <a:t>Results brought back through the session are decentralized and do not have methods</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65</a:t>
            </a:fld>
            <a:endParaRPr lang="en-US"/>
          </a:p>
        </p:txBody>
      </p:sp>
    </p:spTree>
    <p:extLst>
      <p:ext uri="{BB962C8B-B14F-4D97-AF65-F5344CB8AC3E}">
        <p14:creationId xmlns:p14="http://schemas.microsoft.com/office/powerpoint/2010/main" val="1402649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67</a:t>
            </a:fld>
            <a:endParaRPr lang="en-US"/>
          </a:p>
        </p:txBody>
      </p:sp>
    </p:spTree>
    <p:extLst>
      <p:ext uri="{BB962C8B-B14F-4D97-AF65-F5344CB8AC3E}">
        <p14:creationId xmlns:p14="http://schemas.microsoft.com/office/powerpoint/2010/main" val="378268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68</a:t>
            </a:fld>
            <a:endParaRPr lang="en-US"/>
          </a:p>
        </p:txBody>
      </p:sp>
    </p:spTree>
    <p:extLst>
      <p:ext uri="{BB962C8B-B14F-4D97-AF65-F5344CB8AC3E}">
        <p14:creationId xmlns:p14="http://schemas.microsoft.com/office/powerpoint/2010/main" val="217105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a:t>
            </a:fld>
            <a:endParaRPr lang="en-US"/>
          </a:p>
        </p:txBody>
      </p:sp>
    </p:spTree>
    <p:extLst>
      <p:ext uri="{BB962C8B-B14F-4D97-AF65-F5344CB8AC3E}">
        <p14:creationId xmlns:p14="http://schemas.microsoft.com/office/powerpoint/2010/main" val="50519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69</a:t>
            </a:fld>
            <a:endParaRPr lang="en-US"/>
          </a:p>
        </p:txBody>
      </p:sp>
    </p:spTree>
    <p:extLst>
      <p:ext uri="{BB962C8B-B14F-4D97-AF65-F5344CB8AC3E}">
        <p14:creationId xmlns:p14="http://schemas.microsoft.com/office/powerpoint/2010/main" val="1599544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70</a:t>
            </a:fld>
            <a:endParaRPr lang="en-US"/>
          </a:p>
        </p:txBody>
      </p:sp>
    </p:spTree>
    <p:extLst>
      <p:ext uri="{BB962C8B-B14F-4D97-AF65-F5344CB8AC3E}">
        <p14:creationId xmlns:p14="http://schemas.microsoft.com/office/powerpoint/2010/main" val="2665853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Start-job –</a:t>
            </a:r>
            <a:r>
              <a:rPr lang="en-US" dirty="0" err="1"/>
              <a:t>scriptblock</a:t>
            </a:r>
            <a:endParaRPr lang="en-US" dirty="0"/>
          </a:p>
          <a:p>
            <a:r>
              <a:rPr lang="en-US" dirty="0"/>
              <a:t>    Local job has support -</a:t>
            </a:r>
            <a:r>
              <a:rPr lang="en-US" dirty="0" err="1"/>
              <a:t>computername</a:t>
            </a:r>
            <a:r>
              <a:rPr lang="en-US" dirty="0"/>
              <a:t> </a:t>
            </a:r>
          </a:p>
          <a:p>
            <a:r>
              <a:rPr lang="en-US" dirty="0"/>
              <a:t>    Requires remote </a:t>
            </a:r>
            <a:r>
              <a:rPr lang="en-US" dirty="0" err="1"/>
              <a:t>powershell</a:t>
            </a:r>
            <a:r>
              <a:rPr lang="en-US" dirty="0"/>
              <a:t> scripting</a:t>
            </a:r>
          </a:p>
          <a:p>
            <a:endParaRPr lang="en-US" dirty="0"/>
          </a:p>
          <a:p>
            <a:pPr defTabSz="966387">
              <a:defRPr/>
            </a:pPr>
            <a:r>
              <a:rPr lang="en-US" dirty="0"/>
              <a:t>    start-job -</a:t>
            </a:r>
            <a:r>
              <a:rPr lang="en-US" dirty="0" err="1"/>
              <a:t>ScriptBlock</a:t>
            </a:r>
            <a:r>
              <a:rPr lang="en-US" dirty="0"/>
              <a:t> {Get-Service} </a:t>
            </a:r>
          </a:p>
          <a:p>
            <a:r>
              <a:rPr lang="en-US" dirty="0"/>
              <a:t>    start-job -</a:t>
            </a:r>
            <a:r>
              <a:rPr lang="en-US" dirty="0" err="1"/>
              <a:t>scriptblock</a:t>
            </a:r>
            <a:r>
              <a:rPr lang="en-US" dirty="0"/>
              <a:t> {get-</a:t>
            </a:r>
            <a:r>
              <a:rPr lang="en-US" dirty="0" err="1"/>
              <a:t>eventlog</a:t>
            </a:r>
            <a:r>
              <a:rPr lang="en-US" dirty="0"/>
              <a:t> security -computer localhost, DESKTOP-52INA1A}</a:t>
            </a:r>
          </a:p>
          <a:p>
            <a:endParaRPr lang="en-US" dirty="0"/>
          </a:p>
          <a:p>
            <a:r>
              <a:rPr lang="en-US" dirty="0"/>
              <a:t>WMI as a Job</a:t>
            </a:r>
          </a:p>
          <a:p>
            <a:r>
              <a:rPr lang="en-US" dirty="0"/>
              <a:t>    Used -</a:t>
            </a:r>
            <a:r>
              <a:rPr lang="en-US" dirty="0" err="1"/>
              <a:t>asjob</a:t>
            </a:r>
            <a:r>
              <a:rPr lang="en-US" dirty="0"/>
              <a:t> parameter</a:t>
            </a:r>
          </a:p>
          <a:p>
            <a:r>
              <a:rPr lang="en-US" dirty="0"/>
              <a:t>    Creates a child job for every computer in the list</a:t>
            </a:r>
          </a:p>
          <a:p>
            <a:r>
              <a:rPr lang="en-US" dirty="0"/>
              <a:t>    Uses normal WMI communications</a:t>
            </a:r>
          </a:p>
          <a:p>
            <a:r>
              <a:rPr lang="en-US" dirty="0"/>
              <a:t>    Get-</a:t>
            </a:r>
            <a:r>
              <a:rPr lang="en-US" dirty="0" err="1"/>
              <a:t>ciminstance</a:t>
            </a:r>
            <a:r>
              <a:rPr lang="en-US" dirty="0"/>
              <a:t> requires start-job or invoke-command with get-</a:t>
            </a:r>
            <a:r>
              <a:rPr lang="en-US" dirty="0" err="1"/>
              <a:t>ciminstance</a:t>
            </a:r>
            <a:r>
              <a:rPr lang="en-US" dirty="0"/>
              <a:t> in </a:t>
            </a:r>
            <a:r>
              <a:rPr lang="en-US" dirty="0" err="1"/>
              <a:t>scriptblock</a:t>
            </a:r>
            <a:endParaRPr lang="en-US" dirty="0"/>
          </a:p>
          <a:p>
            <a:endParaRPr lang="en-US" dirty="0"/>
          </a:p>
          <a:p>
            <a:r>
              <a:rPr lang="en-US" dirty="0"/>
              <a:t>     start-job -</a:t>
            </a:r>
            <a:r>
              <a:rPr lang="en-US" dirty="0" err="1"/>
              <a:t>scriptblock</a:t>
            </a:r>
            <a:r>
              <a:rPr lang="en-US" dirty="0"/>
              <a:t> {get-</a:t>
            </a:r>
            <a:r>
              <a:rPr lang="en-US" dirty="0" err="1"/>
              <a:t>eventlog</a:t>
            </a:r>
            <a:r>
              <a:rPr lang="en-US" dirty="0"/>
              <a:t> security -computer localhost, DESKTOP-52INA1A } -Credential $creds </a:t>
            </a:r>
          </a:p>
          <a:p>
            <a:endParaRPr lang="en-US" dirty="0"/>
          </a:p>
          <a:p>
            <a:r>
              <a:rPr lang="en-US" dirty="0"/>
              <a:t>Remoting as a job</a:t>
            </a:r>
          </a:p>
          <a:p>
            <a:r>
              <a:rPr lang="en-US" dirty="0"/>
              <a:t>Used invoke-command –</a:t>
            </a:r>
            <a:r>
              <a:rPr lang="en-US" dirty="0" err="1"/>
              <a:t>asjob</a:t>
            </a:r>
            <a:endParaRPr lang="en-US" dirty="0"/>
          </a:p>
          <a:p>
            <a:r>
              <a:rPr lang="en-US" dirty="0"/>
              <a:t>Requires PSv2 or higher with remoting enabled</a:t>
            </a:r>
          </a:p>
          <a:p>
            <a:r>
              <a:rPr lang="en-US" dirty="0"/>
              <a:t>Has -jobname parameter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71</a:t>
            </a:fld>
            <a:endParaRPr lang="en-US"/>
          </a:p>
        </p:txBody>
      </p:sp>
    </p:spTree>
    <p:extLst>
      <p:ext uri="{BB962C8B-B14F-4D97-AF65-F5344CB8AC3E}">
        <p14:creationId xmlns:p14="http://schemas.microsoft.com/office/powerpoint/2010/main" val="119449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Receive-job</a:t>
            </a:r>
          </a:p>
          <a:p>
            <a:r>
              <a:rPr lang="en-US" dirty="0"/>
              <a:t>    By name or job ID</a:t>
            </a:r>
          </a:p>
          <a:p>
            <a:r>
              <a:rPr lang="en-US" dirty="0"/>
              <a:t>    Receive-jobs clears them out of cache and cannot be retrieved a second time; must use -keep or out-</a:t>
            </a:r>
            <a:r>
              <a:rPr lang="en-US" dirty="0" err="1"/>
              <a:t>cliXML</a:t>
            </a:r>
            <a:endParaRPr lang="en-US" dirty="0"/>
          </a:p>
          <a:p>
            <a:r>
              <a:rPr lang="en-US" dirty="0"/>
              <a:t>    Results are decentralized; can be piped into export-xml, sort-object, format-list, </a:t>
            </a:r>
            <a:r>
              <a:rPr lang="en-US" dirty="0" err="1"/>
              <a:t>convertto</a:t>
            </a:r>
            <a:r>
              <a:rPr lang="en-US" dirty="0"/>
              <a:t>-html; out-file</a:t>
            </a:r>
          </a:p>
          <a:p>
            <a:r>
              <a:rPr lang="en-US" dirty="0"/>
              <a:t>Has more data property</a:t>
            </a:r>
          </a:p>
          <a:p>
            <a:r>
              <a:rPr lang="en-US" dirty="0"/>
              <a:t>    Will be false if there is no data in memory (if you viewed and did not use the -keep parameter)</a:t>
            </a:r>
          </a:p>
          <a:p>
            <a:r>
              <a:rPr lang="en-US" dirty="0"/>
              <a:t>    Will be true if there is data in memory</a:t>
            </a:r>
          </a:p>
          <a:p>
            <a:endParaRPr lang="en-US" dirty="0"/>
          </a:p>
          <a:p>
            <a:r>
              <a:rPr lang="en-US" dirty="0"/>
              <a:t>Get-jobs | receive-jobs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73</a:t>
            </a:fld>
            <a:endParaRPr lang="en-US"/>
          </a:p>
        </p:txBody>
      </p:sp>
    </p:spTree>
    <p:extLst>
      <p:ext uri="{BB962C8B-B14F-4D97-AF65-F5344CB8AC3E}">
        <p14:creationId xmlns:p14="http://schemas.microsoft.com/office/powerpoint/2010/main" val="2340232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C:\Scripts\PowerShell\_InProgress\Create-EvilTask.ps1</a:t>
            </a:r>
          </a:p>
          <a:p>
            <a:endParaRPr lang="en-US" dirty="0"/>
          </a:p>
          <a:p>
            <a:r>
              <a:rPr lang="en-US" dirty="0"/>
              <a:t>Scheduled task cannot produce output</a:t>
            </a:r>
          </a:p>
          <a:p>
            <a:endParaRPr lang="en-US" dirty="0"/>
          </a:p>
          <a:p>
            <a:r>
              <a:rPr lang="en-US" dirty="0"/>
              <a:t>Scheduled Jobs are a hybrid of background jobs and scheduled tasks</a:t>
            </a:r>
          </a:p>
          <a:p>
            <a:endParaRPr lang="en-US" dirty="0"/>
          </a:p>
          <a:p>
            <a:r>
              <a:rPr lang="en-US" dirty="0"/>
              <a:t> job and scheduled job cmdlets, you can use the Task Scheduler UI and scheduled task cmdlets to manage scheduled jobs, but you can’t use the job or scheduled job cmdlets to manage scheduled tasks.</a:t>
            </a:r>
          </a:p>
        </p:txBody>
      </p:sp>
      <p:sp>
        <p:nvSpPr>
          <p:cNvPr id="4" name="Slide Number Placeholder 3"/>
          <p:cNvSpPr>
            <a:spLocks noGrp="1"/>
          </p:cNvSpPr>
          <p:nvPr>
            <p:ph type="sldNum" sz="quarter" idx="5"/>
          </p:nvPr>
        </p:nvSpPr>
        <p:spPr/>
        <p:txBody>
          <a:bodyPr/>
          <a:lstStyle/>
          <a:p>
            <a:fld id="{5F0F9048-61AB-4327-A682-BC738BF64865}" type="slidenum">
              <a:rPr lang="en-US" smtClean="0"/>
              <a:t>74</a:t>
            </a:fld>
            <a:endParaRPr lang="en-US"/>
          </a:p>
        </p:txBody>
      </p:sp>
    </p:spTree>
    <p:extLst>
      <p:ext uri="{BB962C8B-B14F-4D97-AF65-F5344CB8AC3E}">
        <p14:creationId xmlns:p14="http://schemas.microsoft.com/office/powerpoint/2010/main" val="865974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76</a:t>
            </a:fld>
            <a:endParaRPr lang="en-US"/>
          </a:p>
        </p:txBody>
      </p:sp>
    </p:spTree>
    <p:extLst>
      <p:ext uri="{BB962C8B-B14F-4D97-AF65-F5344CB8AC3E}">
        <p14:creationId xmlns:p14="http://schemas.microsoft.com/office/powerpoint/2010/main" val="1246112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Must use relative or absolute path to execute .ps1</a:t>
            </a:r>
            <a:endParaRPr lang="en-US" sz="1100" dirty="0"/>
          </a:p>
          <a:p>
            <a:r>
              <a:rPr lang="en-US" dirty="0"/>
              <a:t>Protects from command hijacking</a:t>
            </a:r>
          </a:p>
          <a:p>
            <a:endParaRPr lang="en-US" dirty="0"/>
          </a:p>
          <a:p>
            <a:r>
              <a:rPr lang="en-US" dirty="0"/>
              <a:t>Digital Signatures</a:t>
            </a:r>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77</a:t>
            </a:fld>
            <a:endParaRPr lang="en-US"/>
          </a:p>
        </p:txBody>
      </p:sp>
    </p:spTree>
    <p:extLst>
      <p:ext uri="{BB962C8B-B14F-4D97-AF65-F5344CB8AC3E}">
        <p14:creationId xmlns:p14="http://schemas.microsoft.com/office/powerpoint/2010/main" val="3594242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78</a:t>
            </a:fld>
            <a:endParaRPr lang="en-US"/>
          </a:p>
        </p:txBody>
      </p:sp>
    </p:spTree>
    <p:extLst>
      <p:ext uri="{BB962C8B-B14F-4D97-AF65-F5344CB8AC3E}">
        <p14:creationId xmlns:p14="http://schemas.microsoft.com/office/powerpoint/2010/main" val="1074665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79</a:t>
            </a:fld>
            <a:endParaRPr lang="en-US"/>
          </a:p>
        </p:txBody>
      </p:sp>
    </p:spTree>
    <p:extLst>
      <p:ext uri="{BB962C8B-B14F-4D97-AF65-F5344CB8AC3E}">
        <p14:creationId xmlns:p14="http://schemas.microsoft.com/office/powerpoint/2010/main" val="2757364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logging - Event ID 4103</a:t>
            </a:r>
          </a:p>
          <a:p>
            <a:r>
              <a:rPr lang="en-US" dirty="0"/>
              <a:t>    Logs PowerShell pipeline execution details during execution including variable initialization, and command invocation </a:t>
            </a:r>
          </a:p>
          <a:p>
            <a:r>
              <a:rPr lang="en-US" dirty="0"/>
              <a:t>    Able to record some de-obfuscated scripts, and also some output data</a:t>
            </a:r>
          </a:p>
          <a:p>
            <a:r>
              <a:rPr lang="en-US" dirty="0"/>
              <a:t>    Available in v3</a:t>
            </a:r>
          </a:p>
          <a:p>
            <a:endParaRPr lang="en-US" dirty="0"/>
          </a:p>
          <a:p>
            <a:r>
              <a:rPr lang="en-US" dirty="0"/>
              <a:t>Get-</a:t>
            </a:r>
            <a:r>
              <a:rPr lang="en-US" dirty="0" err="1"/>
              <a:t>WinEvent</a:t>
            </a:r>
            <a:r>
              <a:rPr lang="en-US" dirty="0"/>
              <a:t> -</a:t>
            </a:r>
            <a:r>
              <a:rPr lang="en-US" dirty="0" err="1"/>
              <a:t>LogName</a:t>
            </a:r>
            <a:r>
              <a:rPr lang="en-US" dirty="0"/>
              <a:t> application | where {$_.ID -eq 4104}</a:t>
            </a:r>
          </a:p>
          <a:p>
            <a:endParaRPr lang="en-US" dirty="0"/>
          </a:p>
          <a:p>
            <a:r>
              <a:rPr lang="en-US" dirty="0"/>
              <a:t>Script Block Logging -Event ID 4104</a:t>
            </a:r>
          </a:p>
          <a:p>
            <a:r>
              <a:rPr lang="en-US" dirty="0"/>
              <a:t>    Logs and records all blocks of PowerShell code as they are executing </a:t>
            </a:r>
          </a:p>
          <a:p>
            <a:r>
              <a:rPr lang="en-US" dirty="0"/>
              <a:t>    Captures all de-obfuscated code</a:t>
            </a:r>
          </a:p>
          <a:p>
            <a:r>
              <a:rPr lang="en-US" dirty="0"/>
              <a:t>    Available in v5</a:t>
            </a:r>
          </a:p>
          <a:p>
            <a:endParaRPr lang="en-US" dirty="0"/>
          </a:p>
          <a:p>
            <a:r>
              <a:rPr lang="en-US" dirty="0"/>
              <a:t>HKLM:\Software\Policies\Microsoft\Windows\PowerShell\</a:t>
            </a:r>
            <a:r>
              <a:rPr lang="en-US" dirty="0" err="1"/>
              <a:t>ScriptBlockLogging</a:t>
            </a:r>
            <a:r>
              <a:rPr lang="en-US" dirty="0"/>
              <a:t> </a:t>
            </a:r>
          </a:p>
          <a:p>
            <a:r>
              <a:rPr lang="en-US" dirty="0"/>
              <a:t>    Create Registry key</a:t>
            </a:r>
          </a:p>
          <a:p>
            <a:r>
              <a:rPr lang="en-US" dirty="0"/>
              <a:t>        New-Item HKLM:\SOFTWARE\Policies\Microsoft\Windows\PowerShell\</a:t>
            </a:r>
            <a:r>
              <a:rPr lang="en-US" dirty="0" err="1"/>
              <a:t>ScriptBlockLogging</a:t>
            </a:r>
            <a:r>
              <a:rPr lang="en-US" dirty="0"/>
              <a:t> –Force</a:t>
            </a:r>
          </a:p>
          <a:p>
            <a:r>
              <a:rPr lang="en-US" dirty="0"/>
              <a:t>        New-</a:t>
            </a:r>
            <a:r>
              <a:rPr lang="en-US" dirty="0" err="1"/>
              <a:t>ItemProperty</a:t>
            </a:r>
            <a:r>
              <a:rPr lang="en-US" dirty="0"/>
              <a:t> HKLM:\SOFTWARE\Policies\Microsoft\Windows\PowerShell\</a:t>
            </a:r>
            <a:r>
              <a:rPr lang="en-US" dirty="0" err="1"/>
              <a:t>ScriptBlockLogging</a:t>
            </a:r>
            <a:r>
              <a:rPr lang="en-US" dirty="0"/>
              <a:t> -Name "</a:t>
            </a:r>
            <a:r>
              <a:rPr lang="en-US" dirty="0" err="1"/>
              <a:t>EnableScriptBlockLogging</a:t>
            </a:r>
            <a:r>
              <a:rPr lang="en-US" dirty="0"/>
              <a:t>" -</a:t>
            </a:r>
            <a:r>
              <a:rPr lang="en-US" dirty="0" err="1"/>
              <a:t>PropertyType</a:t>
            </a:r>
            <a:r>
              <a:rPr lang="en-US" dirty="0"/>
              <a:t> "DWORD" -Value 1</a:t>
            </a:r>
          </a:p>
          <a:p>
            <a:endParaRPr lang="en-US" dirty="0"/>
          </a:p>
          <a:p>
            <a:r>
              <a:rPr lang="en-US" dirty="0"/>
              <a:t>Get-</a:t>
            </a:r>
            <a:r>
              <a:rPr lang="en-US" dirty="0" err="1"/>
              <a:t>WinEvent</a:t>
            </a:r>
            <a:r>
              <a:rPr lang="en-US" dirty="0"/>
              <a:t> -</a:t>
            </a:r>
            <a:r>
              <a:rPr lang="en-US" dirty="0" err="1"/>
              <a:t>LogName</a:t>
            </a:r>
            <a:r>
              <a:rPr lang="en-US" dirty="0"/>
              <a:t> Microsoft-Windows-PowerShell/Operational | where {$_.Id -eq "4103"} | select -first 5 | format-list</a:t>
            </a:r>
          </a:p>
        </p:txBody>
      </p:sp>
      <p:sp>
        <p:nvSpPr>
          <p:cNvPr id="4" name="Slide Number Placeholder 3"/>
          <p:cNvSpPr>
            <a:spLocks noGrp="1"/>
          </p:cNvSpPr>
          <p:nvPr>
            <p:ph type="sldNum" sz="quarter" idx="5"/>
          </p:nvPr>
        </p:nvSpPr>
        <p:spPr/>
        <p:txBody>
          <a:bodyPr/>
          <a:lstStyle/>
          <a:p>
            <a:fld id="{5F0F9048-61AB-4327-A682-BC738BF64865}" type="slidenum">
              <a:rPr lang="en-US" smtClean="0"/>
              <a:t>80</a:t>
            </a:fld>
            <a:endParaRPr lang="en-US"/>
          </a:p>
        </p:txBody>
      </p:sp>
    </p:spTree>
    <p:extLst>
      <p:ext uri="{BB962C8B-B14F-4D97-AF65-F5344CB8AC3E}">
        <p14:creationId xmlns:p14="http://schemas.microsoft.com/office/powerpoint/2010/main" val="22799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a:t>
            </a:fld>
            <a:endParaRPr lang="en-US"/>
          </a:p>
        </p:txBody>
      </p:sp>
    </p:spTree>
    <p:extLst>
      <p:ext uri="{BB962C8B-B14F-4D97-AF65-F5344CB8AC3E}">
        <p14:creationId xmlns:p14="http://schemas.microsoft.com/office/powerpoint/2010/main" val="1456084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ItemProperty</a:t>
            </a:r>
            <a:r>
              <a:rPr lang="en-US" dirty="0"/>
              <a:t> HKLM:\SOFTWARE\Policies\Microsoft\Windows\PowerShell\Transcription -Name "</a:t>
            </a:r>
            <a:r>
              <a:rPr lang="en-US" dirty="0" err="1"/>
              <a:t>EnableTranscripting</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IncludeInvocationHeader</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OutputDirectory</a:t>
            </a:r>
            <a:r>
              <a:rPr lang="en-US" dirty="0"/>
              <a:t>" -</a:t>
            </a:r>
            <a:r>
              <a:rPr lang="en-US" dirty="0" err="1"/>
              <a:t>PropertyType</a:t>
            </a:r>
            <a:r>
              <a:rPr lang="en-US" dirty="0"/>
              <a:t> "DWORD" -Value 1</a:t>
            </a:r>
          </a:p>
          <a:p>
            <a:pPr defTabSz="966387">
              <a:defRPr/>
            </a:pP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81</a:t>
            </a:fld>
            <a:endParaRPr lang="en-US"/>
          </a:p>
        </p:txBody>
      </p:sp>
    </p:spTree>
    <p:extLst>
      <p:ext uri="{BB962C8B-B14F-4D97-AF65-F5344CB8AC3E}">
        <p14:creationId xmlns:p14="http://schemas.microsoft.com/office/powerpoint/2010/main" val="4601694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a:t>
            </a:r>
            <a:r>
              <a:rPr lang="en-US" dirty="0" err="1"/>
              <a:t>WindowsOptionalFeature</a:t>
            </a:r>
            <a:r>
              <a:rPr lang="en-US" dirty="0"/>
              <a:t> -Online -</a:t>
            </a:r>
            <a:r>
              <a:rPr lang="en-US" dirty="0" err="1"/>
              <a:t>FeatureName</a:t>
            </a:r>
            <a:r>
              <a:rPr lang="en-US" dirty="0"/>
              <a:t> MicrosoftWindowsPowerShellV2</a:t>
            </a:r>
          </a:p>
          <a:p>
            <a:r>
              <a:rPr lang="en-US" dirty="0"/>
              <a:t>$</a:t>
            </a:r>
            <a:r>
              <a:rPr lang="en-US" dirty="0" err="1"/>
              <a:t>ExecutionContext.SessionState.LanguageMode</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82</a:t>
            </a:fld>
            <a:endParaRPr lang="en-US"/>
          </a:p>
        </p:txBody>
      </p:sp>
    </p:spTree>
    <p:extLst>
      <p:ext uri="{BB962C8B-B14F-4D97-AF65-F5344CB8AC3E}">
        <p14:creationId xmlns:p14="http://schemas.microsoft.com/office/powerpoint/2010/main" val="1100966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83</a:t>
            </a:fld>
            <a:endParaRPr lang="en-US"/>
          </a:p>
        </p:txBody>
      </p:sp>
    </p:spTree>
    <p:extLst>
      <p:ext uri="{BB962C8B-B14F-4D97-AF65-F5344CB8AC3E}">
        <p14:creationId xmlns:p14="http://schemas.microsoft.com/office/powerpoint/2010/main" val="5870409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C:\Scripts\Publish\PowerShell\Files\Backup-Files.ps1</a:t>
            </a:r>
          </a:p>
        </p:txBody>
      </p:sp>
      <p:sp>
        <p:nvSpPr>
          <p:cNvPr id="4" name="Slide Number Placeholder 3"/>
          <p:cNvSpPr>
            <a:spLocks noGrp="1"/>
          </p:cNvSpPr>
          <p:nvPr>
            <p:ph type="sldNum" sz="quarter" idx="5"/>
          </p:nvPr>
        </p:nvSpPr>
        <p:spPr/>
        <p:txBody>
          <a:bodyPr/>
          <a:lstStyle/>
          <a:p>
            <a:fld id="{5F0F9048-61AB-4327-A682-BC738BF64865}" type="slidenum">
              <a:rPr lang="en-US" smtClean="0"/>
              <a:t>84</a:t>
            </a:fld>
            <a:endParaRPr lang="en-US"/>
          </a:p>
        </p:txBody>
      </p:sp>
    </p:spTree>
    <p:extLst>
      <p:ext uri="{BB962C8B-B14F-4D97-AF65-F5344CB8AC3E}">
        <p14:creationId xmlns:p14="http://schemas.microsoft.com/office/powerpoint/2010/main" val="1636289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Get-Process</a:t>
            </a:r>
          </a:p>
          <a:p>
            <a:r>
              <a:rPr lang="en-US" dirty="0"/>
              <a:t>Get-Service</a:t>
            </a:r>
          </a:p>
        </p:txBody>
      </p:sp>
      <p:sp>
        <p:nvSpPr>
          <p:cNvPr id="4" name="Slide Number Placeholder 3"/>
          <p:cNvSpPr>
            <a:spLocks noGrp="1"/>
          </p:cNvSpPr>
          <p:nvPr>
            <p:ph type="sldNum" sz="quarter" idx="5"/>
          </p:nvPr>
        </p:nvSpPr>
        <p:spPr/>
        <p:txBody>
          <a:bodyPr/>
          <a:lstStyle/>
          <a:p>
            <a:fld id="{5F0F9048-61AB-4327-A682-BC738BF64865}" type="slidenum">
              <a:rPr lang="en-US" smtClean="0"/>
              <a:t>85</a:t>
            </a:fld>
            <a:endParaRPr lang="en-US"/>
          </a:p>
        </p:txBody>
      </p:sp>
    </p:spTree>
    <p:extLst>
      <p:ext uri="{BB962C8B-B14F-4D97-AF65-F5344CB8AC3E}">
        <p14:creationId xmlns:p14="http://schemas.microsoft.com/office/powerpoint/2010/main" val="2204611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Ise “C:\Users\honey\Google Drive\Presentations\PowerShell\PowerShell Crash Course\Scripting-Demo.ps1”</a:t>
            </a:r>
          </a:p>
          <a:p>
            <a:pPr defTabSz="966387">
              <a:defRPr/>
            </a:pPr>
            <a:r>
              <a:rPr lang="en-US" dirty="0"/>
              <a:t>Ise “C:\Users\honey\Google Drive\Presentations\PowerShell\PowerShell Crash Course\Scope.ps1”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86</a:t>
            </a:fld>
            <a:endParaRPr lang="en-US"/>
          </a:p>
        </p:txBody>
      </p:sp>
    </p:spTree>
    <p:extLst>
      <p:ext uri="{BB962C8B-B14F-4D97-AF65-F5344CB8AC3E}">
        <p14:creationId xmlns:p14="http://schemas.microsoft.com/office/powerpoint/2010/main" val="10428206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Course\Scope.ps1”</a:t>
            </a:r>
          </a:p>
          <a:p>
            <a:pPr defTabSz="966387">
              <a:defRPr/>
            </a:pPr>
            <a:endParaRPr lang="en-US" dirty="0"/>
          </a:p>
          <a:p>
            <a:pPr defTabSz="966387">
              <a:defRPr/>
            </a:pPr>
            <a:r>
              <a:rPr lang="en-US" dirty="0"/>
              <a:t>function x {$x + (.\scope.ps1)}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87</a:t>
            </a:fld>
            <a:endParaRPr lang="en-US"/>
          </a:p>
        </p:txBody>
      </p:sp>
    </p:spTree>
    <p:extLst>
      <p:ext uri="{BB962C8B-B14F-4D97-AF65-F5344CB8AC3E}">
        <p14:creationId xmlns:p14="http://schemas.microsoft.com/office/powerpoint/2010/main" val="3322259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Course\Get-DiskInventory.ps1”</a:t>
            </a:r>
          </a:p>
          <a:p>
            <a:pPr defTabSz="966387">
              <a:defRPr/>
            </a:pPr>
            <a:endParaRPr lang="en-US" dirty="0"/>
          </a:p>
          <a:p>
            <a:pPr defTabSz="966387">
              <a:defRPr/>
            </a:pPr>
            <a:r>
              <a:rPr lang="en-US" dirty="0"/>
              <a:t>Code “C:\Scripts\Publish\PowerShell\Files\Backup-Files.ps1”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88</a:t>
            </a:fld>
            <a:endParaRPr lang="en-US"/>
          </a:p>
        </p:txBody>
      </p:sp>
    </p:spTree>
    <p:extLst>
      <p:ext uri="{BB962C8B-B14F-4D97-AF65-F5344CB8AC3E}">
        <p14:creationId xmlns:p14="http://schemas.microsoft.com/office/powerpoint/2010/main" val="1190029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a:t>
            </a:r>
          </a:p>
          <a:p>
            <a:r>
              <a:rPr lang="en-US" dirty="0"/>
              <a:t>    Used with -match and -</a:t>
            </a:r>
            <a:r>
              <a:rPr lang="en-US" dirty="0" err="1"/>
              <a:t>cmatch</a:t>
            </a:r>
            <a:r>
              <a:rPr lang="en-US" dirty="0"/>
              <a:t> (case sensitive)</a:t>
            </a:r>
          </a:p>
          <a:p>
            <a:r>
              <a:rPr lang="en-US" dirty="0"/>
              <a:t>    Get-</a:t>
            </a:r>
            <a:r>
              <a:rPr lang="en-US" dirty="0" err="1"/>
              <a:t>WinEvent</a:t>
            </a:r>
            <a:r>
              <a:rPr lang="en-US" dirty="0"/>
              <a:t> -Path "C:\Users\honey\Documents\PowerShellCTF\Win7-security.evtx" | where { $_.id -eq 4624 } | select -</a:t>
            </a:r>
            <a:r>
              <a:rPr lang="en-US" dirty="0" err="1"/>
              <a:t>ExpandProperty</a:t>
            </a:r>
            <a:r>
              <a:rPr lang="en-US" dirty="0"/>
              <a:t> message | Select-String -Pattern "Logon\D+:\s+3" | measure</a:t>
            </a:r>
          </a:p>
          <a:p>
            <a:endParaRPr lang="en-US" dirty="0"/>
          </a:p>
          <a:p>
            <a:pPr lvl="1"/>
            <a:r>
              <a:rPr lang="en-US" dirty="0"/>
              <a:t>Operators: -as, -is, -replace, -join, -split, -in, -contains</a:t>
            </a:r>
            <a:endParaRPr lang="en-US" sz="1100" dirty="0"/>
          </a:p>
          <a:p>
            <a:pPr lvl="2"/>
            <a:r>
              <a:rPr lang="en-US" dirty="0"/>
              <a:t>as - operator produces a new object in an attempt to convert an existing object into a different type</a:t>
            </a:r>
            <a:endParaRPr lang="en-US" sz="1100" dirty="0"/>
          </a:p>
          <a:p>
            <a:pPr lvl="3"/>
            <a:r>
              <a:rPr lang="en-US" dirty="0"/>
              <a:t>1000 / 3 -as [int]</a:t>
            </a:r>
            <a:endParaRPr lang="en-US" sz="1100" dirty="0"/>
          </a:p>
          <a:p>
            <a:pPr lvl="2"/>
            <a:r>
              <a:rPr lang="en-US" dirty="0"/>
              <a:t>Is - It’s designed to return True or False if an object is of a particular type or not</a:t>
            </a:r>
            <a:endParaRPr lang="en-US" sz="1100" dirty="0"/>
          </a:p>
          <a:p>
            <a:pPr lvl="3"/>
            <a:r>
              <a:rPr lang="en-US" dirty="0"/>
              <a:t>123.45 -is [int]</a:t>
            </a:r>
            <a:endParaRPr lang="en-US" sz="1100" dirty="0"/>
          </a:p>
          <a:p>
            <a:pPr lvl="3"/>
            <a:r>
              <a:rPr lang="en-US" dirty="0"/>
              <a:t>"SERVER-R2" -is [string]</a:t>
            </a:r>
            <a:endParaRPr lang="en-US" sz="1100" dirty="0"/>
          </a:p>
          <a:p>
            <a:pPr lvl="3"/>
            <a:r>
              <a:rPr lang="en-US" dirty="0"/>
              <a:t>$True -is [bool]</a:t>
            </a:r>
            <a:endParaRPr lang="en-US" sz="1100" dirty="0"/>
          </a:p>
          <a:p>
            <a:pPr lvl="3"/>
            <a:r>
              <a:rPr lang="en-US" dirty="0"/>
              <a:t>(Get-Date) -is [datetime]</a:t>
            </a:r>
            <a:endParaRPr lang="en-US" sz="1100" dirty="0"/>
          </a:p>
          <a:p>
            <a:pPr lvl="2"/>
            <a:r>
              <a:rPr lang="en-US" dirty="0"/>
              <a:t>Replace - operator is designed to locate all occurrences of one string within another and replace those occurrences with a third string (</a:t>
            </a:r>
            <a:r>
              <a:rPr lang="en-US" dirty="0" err="1"/>
              <a:t>linux</a:t>
            </a:r>
            <a:r>
              <a:rPr lang="en-US" dirty="0"/>
              <a:t> sed command)</a:t>
            </a:r>
            <a:endParaRPr lang="en-US" sz="1100" dirty="0"/>
          </a:p>
          <a:p>
            <a:pPr lvl="3"/>
            <a:r>
              <a:rPr lang="en-US" dirty="0"/>
              <a:t>"192.168.34.12" -replace "34","15"</a:t>
            </a:r>
            <a:endParaRPr lang="en-US" sz="1100" dirty="0"/>
          </a:p>
          <a:p>
            <a:pPr lvl="2"/>
            <a:r>
              <a:rPr lang="en-US" dirty="0"/>
              <a:t>join and -split operators are designed to convert arrays to delimited lists, and vice versa (</a:t>
            </a:r>
            <a:r>
              <a:rPr lang="en-US" dirty="0" err="1"/>
              <a:t>linux</a:t>
            </a:r>
            <a:r>
              <a:rPr lang="en-US" dirty="0"/>
              <a:t> Cut, and </a:t>
            </a:r>
            <a:r>
              <a:rPr lang="en-US" dirty="0" err="1"/>
              <a:t>Awk</a:t>
            </a:r>
            <a:r>
              <a:rPr lang="en-US" dirty="0"/>
              <a:t> commands)</a:t>
            </a:r>
            <a:endParaRPr lang="en-US" sz="1100" dirty="0"/>
          </a:p>
          <a:p>
            <a:pPr lvl="3"/>
            <a:r>
              <a:rPr lang="en-US" dirty="0"/>
              <a:t>$array = "</a:t>
            </a:r>
            <a:r>
              <a:rPr lang="en-US" dirty="0" err="1"/>
              <a:t>one","two","three","four","five</a:t>
            </a:r>
            <a:r>
              <a:rPr lang="en-US" dirty="0"/>
              <a:t>"</a:t>
            </a:r>
            <a:endParaRPr lang="en-US" sz="1100" dirty="0"/>
          </a:p>
          <a:p>
            <a:pPr lvl="3"/>
            <a:r>
              <a:rPr lang="en-US" dirty="0"/>
              <a:t>$array -join "|"</a:t>
            </a:r>
            <a:endParaRPr lang="en-US" sz="1100" dirty="0"/>
          </a:p>
          <a:p>
            <a:pPr lvl="3"/>
            <a:r>
              <a:rPr lang="en-US" dirty="0"/>
              <a:t>$string = $array -join "|"</a:t>
            </a:r>
            <a:endParaRPr lang="en-US" sz="1100" dirty="0"/>
          </a:p>
          <a:p>
            <a:pPr lvl="2"/>
            <a:r>
              <a:rPr lang="en-US" dirty="0"/>
              <a:t>split - It takes a delimited string and makes an array from it</a:t>
            </a:r>
            <a:endParaRPr lang="en-US" sz="1100" dirty="0"/>
          </a:p>
          <a:p>
            <a:pPr lvl="3"/>
            <a:r>
              <a:rPr lang="en-US" dirty="0"/>
              <a:t>$array = (</a:t>
            </a:r>
            <a:r>
              <a:rPr lang="en-US" dirty="0" err="1"/>
              <a:t>gc</a:t>
            </a:r>
            <a:r>
              <a:rPr lang="en-US" dirty="0"/>
              <a:t> </a:t>
            </a:r>
            <a:r>
              <a:rPr lang="en-US" dirty="0" err="1"/>
              <a:t>computers.tdf</a:t>
            </a:r>
            <a:r>
              <a:rPr lang="en-US" dirty="0"/>
              <a:t>) -split "`t"</a:t>
            </a:r>
            <a:endParaRPr lang="en-US" sz="1100" dirty="0"/>
          </a:p>
          <a:p>
            <a:pPr lvl="2"/>
            <a:r>
              <a:rPr lang="en-US" dirty="0"/>
              <a:t>Contains – operator is used to test whether a given object exists within a collection</a:t>
            </a:r>
            <a:endParaRPr lang="en-US" sz="1100" dirty="0"/>
          </a:p>
          <a:p>
            <a:pPr lvl="3"/>
            <a:r>
              <a:rPr lang="en-US" dirty="0"/>
              <a:t>$collection = '</a:t>
            </a:r>
            <a:r>
              <a:rPr lang="en-US" dirty="0" err="1"/>
              <a:t>abc</a:t>
            </a:r>
            <a:r>
              <a:rPr lang="en-US" dirty="0"/>
              <a:t>','def','</a:t>
            </a:r>
            <a:r>
              <a:rPr lang="en-US" dirty="0" err="1"/>
              <a:t>ghi</a:t>
            </a:r>
            <a:r>
              <a:rPr lang="en-US" dirty="0"/>
              <a:t>','</a:t>
            </a:r>
            <a:r>
              <a:rPr lang="en-US" dirty="0" err="1"/>
              <a:t>jkl</a:t>
            </a:r>
            <a:r>
              <a:rPr lang="en-US" dirty="0"/>
              <a:t>'</a:t>
            </a:r>
            <a:endParaRPr lang="en-US" sz="1100" dirty="0"/>
          </a:p>
          <a:p>
            <a:pPr lvl="3"/>
            <a:r>
              <a:rPr lang="en-US" dirty="0"/>
              <a:t>$collection -contains '</a:t>
            </a:r>
            <a:r>
              <a:rPr lang="en-US" dirty="0" err="1"/>
              <a:t>abc</a:t>
            </a:r>
            <a:r>
              <a:rPr lang="en-US" dirty="0"/>
              <a:t>'</a:t>
            </a:r>
            <a:endParaRPr lang="en-US" sz="1100" dirty="0"/>
          </a:p>
          <a:p>
            <a:pPr lvl="2"/>
            <a:r>
              <a:rPr lang="en-US" dirty="0"/>
              <a:t>Like - operator is designed for wildcard string comparisons</a:t>
            </a:r>
            <a:endParaRPr lang="en-US" sz="1100" dirty="0"/>
          </a:p>
          <a:p>
            <a:pPr lvl="3"/>
            <a:r>
              <a:rPr lang="en-US" dirty="0"/>
              <a:t>'this' -contains '*his*'</a:t>
            </a:r>
            <a:endParaRPr lang="en-US" sz="1100" dirty="0"/>
          </a:p>
          <a:p>
            <a:pPr lvl="1"/>
            <a:r>
              <a:rPr lang="en-US" dirty="0"/>
              <a:t>String Manipulation</a:t>
            </a:r>
            <a:endParaRPr lang="en-US" sz="1100" dirty="0"/>
          </a:p>
          <a:p>
            <a:pPr lvl="2"/>
            <a:r>
              <a:rPr lang="en-US" dirty="0"/>
              <a:t>"Hello" | gm</a:t>
            </a:r>
            <a:endParaRPr lang="en-US" sz="1100" dirty="0"/>
          </a:p>
          <a:p>
            <a:pPr lvl="2"/>
            <a:r>
              <a:rPr lang="en-US" dirty="0" err="1"/>
              <a:t>IndexOf</a:t>
            </a:r>
            <a:r>
              <a:rPr lang="en-US" dirty="0"/>
              <a:t>() tells you the location of a given character within the string:</a:t>
            </a:r>
            <a:endParaRPr lang="en-US" sz="1100" dirty="0"/>
          </a:p>
          <a:p>
            <a:pPr lvl="3"/>
            <a:r>
              <a:rPr lang="en-US" dirty="0"/>
              <a:t>"SERVER-R2".IndexOf("-")</a:t>
            </a:r>
            <a:endParaRPr lang="en-US" sz="1100" dirty="0"/>
          </a:p>
          <a:p>
            <a:pPr lvl="2"/>
            <a:r>
              <a:rPr lang="en-US" dirty="0" err="1"/>
              <a:t>ToLower</a:t>
            </a:r>
            <a:r>
              <a:rPr lang="en-US" dirty="0"/>
              <a:t>() and </a:t>
            </a:r>
            <a:r>
              <a:rPr lang="en-US" dirty="0" err="1"/>
              <a:t>ToUpper</a:t>
            </a:r>
            <a:r>
              <a:rPr lang="en-US" dirty="0"/>
              <a:t>() convert the case of a string</a:t>
            </a:r>
            <a:endParaRPr lang="en-US" sz="1100" dirty="0"/>
          </a:p>
          <a:p>
            <a:pPr lvl="3"/>
            <a:r>
              <a:rPr lang="en-US" dirty="0"/>
              <a:t>$</a:t>
            </a:r>
            <a:r>
              <a:rPr lang="en-US" dirty="0" err="1"/>
              <a:t>computername</a:t>
            </a:r>
            <a:r>
              <a:rPr lang="en-US" dirty="0"/>
              <a:t> = "SERVER17"</a:t>
            </a:r>
            <a:endParaRPr lang="en-US" sz="1100" dirty="0"/>
          </a:p>
          <a:p>
            <a:pPr lvl="3"/>
            <a:r>
              <a:rPr lang="en-US" dirty="0"/>
              <a:t>$</a:t>
            </a:r>
            <a:r>
              <a:rPr lang="en-US" dirty="0" err="1"/>
              <a:t>computername.tolower</a:t>
            </a:r>
            <a:r>
              <a:rPr lang="en-US" dirty="0"/>
              <a:t>()</a:t>
            </a:r>
            <a:endParaRPr lang="en-US" sz="1100" dirty="0"/>
          </a:p>
          <a:p>
            <a:pPr lvl="2"/>
            <a:r>
              <a:rPr lang="en-US" dirty="0"/>
              <a:t>Trim() removes whitespace from both ends of a string;</a:t>
            </a:r>
            <a:endParaRPr lang="en-US" sz="1100" dirty="0"/>
          </a:p>
          <a:p>
            <a:pPr lvl="3"/>
            <a:r>
              <a:rPr lang="en-US" dirty="0"/>
              <a:t>$username = " Don "</a:t>
            </a:r>
            <a:endParaRPr lang="en-US" sz="1100" dirty="0"/>
          </a:p>
          <a:p>
            <a:pPr lvl="3"/>
            <a:r>
              <a:rPr lang="en-US" dirty="0"/>
              <a:t>$</a:t>
            </a:r>
            <a:r>
              <a:rPr lang="en-US" dirty="0" err="1"/>
              <a:t>username.Trim</a:t>
            </a:r>
            <a:r>
              <a:rPr lang="en-US" dirty="0"/>
              <a:t>()</a:t>
            </a:r>
            <a:endParaRPr lang="en-US" sz="1100" dirty="0"/>
          </a:p>
          <a:p>
            <a:pPr lvl="2"/>
            <a:r>
              <a:rPr lang="en-US" dirty="0" err="1"/>
              <a:t>TrimStart</a:t>
            </a:r>
            <a:r>
              <a:rPr lang="en-US" dirty="0"/>
              <a:t>() and </a:t>
            </a:r>
            <a:r>
              <a:rPr lang="en-US" dirty="0" err="1"/>
              <a:t>TrimEnd</a:t>
            </a:r>
            <a:r>
              <a:rPr lang="en-US" dirty="0"/>
              <a:t>() remove whitespace from the beginning or end of a string, respectively</a:t>
            </a:r>
            <a:endParaRPr lang="en-US" sz="1100" dirty="0"/>
          </a:p>
          <a:p>
            <a:pPr lvl="1"/>
            <a:r>
              <a:rPr lang="en-US" dirty="0"/>
              <a:t>Date manipulation</a:t>
            </a:r>
            <a:endParaRPr lang="en-US" sz="1100" dirty="0"/>
          </a:p>
          <a:p>
            <a:pPr lvl="2"/>
            <a:r>
              <a:rPr lang="en-US" dirty="0"/>
              <a:t>get-date | gm</a:t>
            </a:r>
            <a:endParaRPr lang="en-US" sz="1100" dirty="0"/>
          </a:p>
          <a:p>
            <a:r>
              <a:rPr lang="en-US" dirty="0"/>
              <a:t>$90daysago = $</a:t>
            </a:r>
            <a:r>
              <a:rPr lang="en-US" dirty="0" err="1"/>
              <a:t>today.adddays</a:t>
            </a:r>
            <a:r>
              <a:rPr lang="en-US" dirty="0"/>
              <a:t>(-90)</a:t>
            </a:r>
          </a:p>
        </p:txBody>
      </p:sp>
      <p:sp>
        <p:nvSpPr>
          <p:cNvPr id="4" name="Slide Number Placeholder 3"/>
          <p:cNvSpPr>
            <a:spLocks noGrp="1"/>
          </p:cNvSpPr>
          <p:nvPr>
            <p:ph type="sldNum" sz="quarter" idx="5"/>
          </p:nvPr>
        </p:nvSpPr>
        <p:spPr/>
        <p:txBody>
          <a:bodyPr/>
          <a:lstStyle/>
          <a:p>
            <a:fld id="{5F0F9048-61AB-4327-A682-BC738BF64865}" type="slidenum">
              <a:rPr lang="en-US" smtClean="0"/>
              <a:t>89</a:t>
            </a:fld>
            <a:endParaRPr lang="en-US"/>
          </a:p>
        </p:txBody>
      </p:sp>
    </p:spTree>
    <p:extLst>
      <p:ext uri="{BB962C8B-B14F-4D97-AF65-F5344CB8AC3E}">
        <p14:creationId xmlns:p14="http://schemas.microsoft.com/office/powerpoint/2010/main" val="732700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90</a:t>
            </a:fld>
            <a:endParaRPr lang="en-US"/>
          </a:p>
        </p:txBody>
      </p:sp>
    </p:spTree>
    <p:extLst>
      <p:ext uri="{BB962C8B-B14F-4D97-AF65-F5344CB8AC3E}">
        <p14:creationId xmlns:p14="http://schemas.microsoft.com/office/powerpoint/2010/main" val="378712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cmdlet </a:t>
            </a:r>
            <a:r>
              <a:rPr lang="en-US" dirty="0"/>
              <a:t>is a native PowerShell command-line utility. These exist only inside</a:t>
            </a:r>
          </a:p>
          <a:p>
            <a:r>
              <a:rPr lang="en-US" dirty="0"/>
              <a:t>PowerShell and are written in a .NET Framework language such as C#. The</a:t>
            </a:r>
          </a:p>
          <a:p>
            <a:r>
              <a:rPr lang="en-US" dirty="0"/>
              <a:t>word </a:t>
            </a:r>
            <a:r>
              <a:rPr lang="en-US" i="1" dirty="0"/>
              <a:t>cmdlet </a:t>
            </a:r>
            <a:r>
              <a:rPr lang="en-US" dirty="0"/>
              <a:t>is unique to PowerShell, so if you add it to your search keywords on</a:t>
            </a:r>
          </a:p>
          <a:p>
            <a:r>
              <a:rPr lang="en-US" dirty="0"/>
              <a:t>Google or Bing, the results you get back will be mainly PowerShell-related. The</a:t>
            </a:r>
          </a:p>
          <a:p>
            <a:r>
              <a:rPr lang="en-US" dirty="0"/>
              <a:t>word is pronounced </a:t>
            </a:r>
            <a:r>
              <a:rPr lang="en-US" i="1" dirty="0"/>
              <a:t>command-let</a:t>
            </a:r>
            <a:r>
              <a:rPr lang="en-US" dirty="0"/>
              <a:t>.</a:t>
            </a:r>
          </a:p>
          <a:p>
            <a:endParaRPr lang="en-US" dirty="0"/>
          </a:p>
          <a:p>
            <a:r>
              <a:rPr lang="en-US" dirty="0"/>
              <a:t>A </a:t>
            </a:r>
            <a:r>
              <a:rPr lang="en-US" i="1" dirty="0"/>
              <a:t>function </a:t>
            </a:r>
            <a:r>
              <a:rPr lang="en-US" dirty="0"/>
              <a:t>can be similar to a cmdlet, but rather than being written in a .NET</a:t>
            </a:r>
          </a:p>
          <a:p>
            <a:r>
              <a:rPr lang="en-US" dirty="0"/>
              <a:t>language, functions are written in PowerShell’s own scripting language.</a:t>
            </a:r>
          </a:p>
          <a:p>
            <a:endParaRPr lang="en-US" dirty="0"/>
          </a:p>
          <a:p>
            <a:r>
              <a:rPr lang="en-US" dirty="0"/>
              <a:t>A </a:t>
            </a:r>
            <a:r>
              <a:rPr lang="en-US" i="1" dirty="0"/>
              <a:t>workflow </a:t>
            </a:r>
            <a:r>
              <a:rPr lang="en-US" dirty="0"/>
              <a:t>is a special kind of function that ties into PowerShell’s workflow execution</a:t>
            </a:r>
          </a:p>
          <a:p>
            <a:r>
              <a:rPr lang="en-US" dirty="0"/>
              <a:t>system.</a:t>
            </a:r>
          </a:p>
          <a:p>
            <a:endParaRPr lang="en-US" dirty="0"/>
          </a:p>
          <a:p>
            <a:r>
              <a:rPr lang="en-US" dirty="0"/>
              <a:t>An </a:t>
            </a:r>
            <a:r>
              <a:rPr lang="en-US" i="1" dirty="0"/>
              <a:t>application </a:t>
            </a:r>
            <a:r>
              <a:rPr lang="en-US" dirty="0"/>
              <a:t>is any kind of external executable, including command-line utilities</a:t>
            </a:r>
          </a:p>
          <a:p>
            <a:r>
              <a:rPr lang="en-US" dirty="0"/>
              <a:t>such as Ping and Ipconfig.</a:t>
            </a:r>
          </a:p>
          <a:p>
            <a:endParaRPr lang="en-US" dirty="0"/>
          </a:p>
          <a:p>
            <a:r>
              <a:rPr lang="en-US" i="1" dirty="0"/>
              <a:t>Command </a:t>
            </a:r>
            <a:r>
              <a:rPr lang="en-US" dirty="0"/>
              <a:t>is the generic term that we use to refer to any or all of the preceding</a:t>
            </a:r>
          </a:p>
          <a:p>
            <a:r>
              <a:rPr lang="en-US" dirty="0"/>
              <a:t>terms.</a:t>
            </a:r>
          </a:p>
          <a:p>
            <a:endParaRPr lang="en-US" dirty="0"/>
          </a:p>
          <a:p>
            <a:r>
              <a:rPr lang="en-US" dirty="0"/>
              <a:t>An alias is a shortcut to a command</a:t>
            </a:r>
          </a:p>
        </p:txBody>
      </p:sp>
      <p:sp>
        <p:nvSpPr>
          <p:cNvPr id="4" name="Slide Number Placeholder 3"/>
          <p:cNvSpPr>
            <a:spLocks noGrp="1"/>
          </p:cNvSpPr>
          <p:nvPr>
            <p:ph type="sldNum" sz="quarter" idx="5"/>
          </p:nvPr>
        </p:nvSpPr>
        <p:spPr/>
        <p:txBody>
          <a:bodyPr/>
          <a:lstStyle/>
          <a:p>
            <a:fld id="{5F0F9048-61AB-4327-A682-BC738BF64865}" type="slidenum">
              <a:rPr lang="en-US" smtClean="0"/>
              <a:t>10</a:t>
            </a:fld>
            <a:endParaRPr lang="en-US"/>
          </a:p>
        </p:txBody>
      </p:sp>
    </p:spTree>
    <p:extLst>
      <p:ext uri="{BB962C8B-B14F-4D97-AF65-F5344CB8AC3E}">
        <p14:creationId xmlns:p14="http://schemas.microsoft.com/office/powerpoint/2010/main" val="326734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91</a:t>
            </a:fld>
            <a:endParaRPr lang="en-US"/>
          </a:p>
        </p:txBody>
      </p:sp>
    </p:spTree>
    <p:extLst>
      <p:ext uri="{BB962C8B-B14F-4D97-AF65-F5344CB8AC3E}">
        <p14:creationId xmlns:p14="http://schemas.microsoft.com/office/powerpoint/2010/main" val="2582884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92</a:t>
            </a:fld>
            <a:endParaRPr lang="en-US"/>
          </a:p>
        </p:txBody>
      </p:sp>
    </p:spTree>
    <p:extLst>
      <p:ext uri="{BB962C8B-B14F-4D97-AF65-F5344CB8AC3E}">
        <p14:creationId xmlns:p14="http://schemas.microsoft.com/office/powerpoint/2010/main" val="30852311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93</a:t>
            </a:fld>
            <a:endParaRPr lang="en-US"/>
          </a:p>
        </p:txBody>
      </p:sp>
    </p:spTree>
    <p:extLst>
      <p:ext uri="{BB962C8B-B14F-4D97-AF65-F5344CB8AC3E}">
        <p14:creationId xmlns:p14="http://schemas.microsoft.com/office/powerpoint/2010/main" val="12221782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94</a:t>
            </a:fld>
            <a:endParaRPr lang="en-US"/>
          </a:p>
        </p:txBody>
      </p:sp>
    </p:spTree>
    <p:extLst>
      <p:ext uri="{BB962C8B-B14F-4D97-AF65-F5344CB8AC3E}">
        <p14:creationId xmlns:p14="http://schemas.microsoft.com/office/powerpoint/2010/main" val="11046008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96</a:t>
            </a:fld>
            <a:endParaRPr lang="en-US"/>
          </a:p>
        </p:txBody>
      </p:sp>
    </p:spTree>
    <p:extLst>
      <p:ext uri="{BB962C8B-B14F-4D97-AF65-F5344CB8AC3E}">
        <p14:creationId xmlns:p14="http://schemas.microsoft.com/office/powerpoint/2010/main" val="147794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12</a:t>
            </a:fld>
            <a:endParaRPr lang="en-US"/>
          </a:p>
        </p:txBody>
      </p:sp>
    </p:spTree>
    <p:extLst>
      <p:ext uri="{BB962C8B-B14F-4D97-AF65-F5344CB8AC3E}">
        <p14:creationId xmlns:p14="http://schemas.microsoft.com/office/powerpoint/2010/main" val="284343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Demo/Try It Now</a:t>
            </a:r>
          </a:p>
          <a:p>
            <a:r>
              <a:rPr lang="en-US" dirty="0"/>
              <a:t>Get-Help (get-even)</a:t>
            </a:r>
          </a:p>
          <a:p>
            <a:r>
              <a:rPr lang="en-US" dirty="0"/>
              <a:t>Get-Command</a:t>
            </a:r>
          </a:p>
          <a:p>
            <a:r>
              <a:rPr lang="en-US" dirty="0"/>
              <a:t>Get-Member</a:t>
            </a:r>
          </a:p>
          <a:p>
            <a:r>
              <a:rPr lang="en-US" dirty="0"/>
              <a:t>Show-Command</a:t>
            </a:r>
          </a:p>
          <a:p>
            <a:r>
              <a:rPr lang="en-US" dirty="0"/>
              <a:t>Get-alias</a:t>
            </a:r>
          </a:p>
          <a:p>
            <a:endParaRPr lang="en-US" dirty="0"/>
          </a:p>
          <a:p>
            <a:r>
              <a:rPr lang="en-US" dirty="0"/>
              <a:t>*Note*</a:t>
            </a:r>
          </a:p>
          <a:p>
            <a:r>
              <a:rPr lang="en-US" dirty="0"/>
              <a:t>Multiple Parameter sets has unique parameters</a:t>
            </a:r>
          </a:p>
          <a:p>
            <a:endParaRPr lang="en-US" dirty="0"/>
          </a:p>
          <a:p>
            <a:r>
              <a:rPr lang="en-US" dirty="0"/>
              <a:t> Update-Help</a:t>
            </a:r>
          </a:p>
          <a:p>
            <a:endParaRPr lang="en-US" dirty="0"/>
          </a:p>
          <a:p>
            <a:r>
              <a:rPr lang="en-US" dirty="0"/>
              <a:t>get-help *even*</a:t>
            </a:r>
          </a:p>
          <a:p>
            <a:r>
              <a:rPr lang="en-US" dirty="0"/>
              <a:t>get-help Get-</a:t>
            </a:r>
            <a:r>
              <a:rPr lang="en-US" dirty="0" err="1"/>
              <a:t>WinEvent</a:t>
            </a:r>
            <a:r>
              <a:rPr lang="en-US" dirty="0"/>
              <a:t> </a:t>
            </a:r>
          </a:p>
          <a:p>
            <a:r>
              <a:rPr lang="en-US" dirty="0"/>
              <a:t>-</a:t>
            </a:r>
            <a:r>
              <a:rPr lang="en-US" dirty="0" err="1"/>
              <a:t>asstring</a:t>
            </a:r>
            <a:r>
              <a:rPr lang="en-US" dirty="0"/>
              <a:t> only works </a:t>
            </a:r>
            <a:r>
              <a:rPr lang="en-US" dirty="0" err="1"/>
              <a:t>works</a:t>
            </a:r>
            <a:r>
              <a:rPr lang="en-US" dirty="0"/>
              <a:t> with </a:t>
            </a:r>
            <a:r>
              <a:rPr lang="en-US" dirty="0" err="1"/>
              <a:t>computername</a:t>
            </a:r>
            <a:r>
              <a:rPr lang="en-US" dirty="0"/>
              <a:t> and list attribute</a:t>
            </a:r>
          </a:p>
          <a:p>
            <a:endParaRPr lang="en-US" dirty="0">
              <a:effectLst/>
            </a:endParaRPr>
          </a:p>
          <a:p>
            <a:r>
              <a:rPr lang="en-US" dirty="0">
                <a:effectLst/>
              </a:rPr>
              <a:t>[[parameter] &lt;type[]&gt;] = optional</a:t>
            </a:r>
            <a:endParaRPr lang="en-US" sz="1900" dirty="0"/>
          </a:p>
          <a:p>
            <a:r>
              <a:rPr lang="en-US" dirty="0">
                <a:effectLst/>
              </a:rPr>
              <a:t>[parameter] &lt;type&gt;= mandatory and positional</a:t>
            </a:r>
            <a:endParaRPr lang="en-US" sz="1900" dirty="0"/>
          </a:p>
          <a:p>
            <a:r>
              <a:rPr lang="en-US" dirty="0">
                <a:effectLst/>
              </a:rPr>
              <a:t>Parameter &lt;type&gt; = non-positional</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13</a:t>
            </a:fld>
            <a:endParaRPr lang="en-US"/>
          </a:p>
        </p:txBody>
      </p:sp>
    </p:spTree>
    <p:extLst>
      <p:ext uri="{BB962C8B-B14F-4D97-AF65-F5344CB8AC3E}">
        <p14:creationId xmlns:p14="http://schemas.microsoft.com/office/powerpoint/2010/main" val="27174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92B35-D2D5-4726-A13F-6F84E19963F1}"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77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393E3-5B4E-41F2-95CA-B8CA0A25C91A}" type="datetime10">
              <a:rPr lang="en-US" smtClean="0"/>
              <a:t>14:40</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56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606803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1792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1985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27185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92973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DD708-6B17-4D9C-A4DF-16A192868963}"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12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8490-42DB-47E3-B332-1B49C0F554FE}"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43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C2F79-8E42-4B05-A001-62A9AB046C0D}"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117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38EC0-3F59-4ABA-88BC-5BAD87326C78}" type="datetime10">
              <a:rPr lang="en-US" smtClean="0"/>
              <a:t>14:40</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CF554-B527-45BC-92EC-85AF5AD45FA3}" type="datetime10">
              <a:rPr lang="en-US" smtClean="0"/>
              <a:t>14:40</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6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FFFF5-A40D-421C-BFB2-E2642773C38F}" type="datetime10">
              <a:rPr lang="en-US" smtClean="0"/>
              <a:t>14:40</a:t>
            </a:fld>
            <a:endParaRPr lang="en-US" dirty="0"/>
          </a:p>
        </p:txBody>
      </p:sp>
      <p:sp>
        <p:nvSpPr>
          <p:cNvPr id="8" name="Footer Placeholder 7"/>
          <p:cNvSpPr>
            <a:spLocks noGrp="1"/>
          </p:cNvSpPr>
          <p:nvPr>
            <p:ph type="ftr" sz="quarter" idx="11"/>
          </p:nvPr>
        </p:nvSpPr>
        <p:spPr/>
        <p:txBody>
          <a:bodyPr/>
          <a:lstStyle/>
          <a:p>
            <a:r>
              <a:rPr lang="en-US"/>
              <a:t>Jameshoneycutt.net                                      twitter: @P0w3rChi3f                                      LinkedIn: in/james-honeycutt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0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A19755-FA60-4F30-9293-69E2B8723AA9}" type="datetime10">
              <a:rPr lang="en-US" smtClean="0"/>
              <a:t>14:40</a:t>
            </a:fld>
            <a:endParaRPr lang="en-US" dirty="0"/>
          </a:p>
        </p:txBody>
      </p:sp>
      <p:sp>
        <p:nvSpPr>
          <p:cNvPr id="4" name="Footer Placeholder 3"/>
          <p:cNvSpPr>
            <a:spLocks noGrp="1"/>
          </p:cNvSpPr>
          <p:nvPr>
            <p:ph type="ftr" sz="quarter" idx="11"/>
          </p:nvPr>
        </p:nvSpPr>
        <p:spPr/>
        <p:txBody>
          <a:bodyPr/>
          <a:lstStyle/>
          <a:p>
            <a:r>
              <a:rPr lang="en-US"/>
              <a:t>Jameshoneycutt.net                                      twitter: @P0w3rChi3f                                      LinkedIn: in/james-honeycutt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53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3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6AB4-9520-48DF-AE6E-1ADA6ABA0605}" type="datetime10">
              <a:rPr lang="en-US" smtClean="0"/>
              <a:t>14:40</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55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32BA400-984C-4D9E-9F95-E9992C0D894A}" type="datetime10">
              <a:rPr lang="en-US" smtClean="0"/>
              <a:t>14:40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0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DFC02D-7C20-4C14-81A3-AA9C559B9CDE}" type="datetime10">
              <a:rPr lang="en-US" smtClean="0"/>
              <a:t>14:40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Jameshoneycutt.net                                      twitter: @P0w3rChi3f                                      LinkedIn: in/james-honeycutt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10BED710-A08A-4D59-AA18-67214BAD8BB4}"/>
              </a:ext>
            </a:extLst>
          </p:cNvPr>
          <p:cNvPicPr>
            <a:picLocks noChangeAspect="1"/>
          </p:cNvPicPr>
          <p:nvPr userDrawn="1"/>
        </p:nvPicPr>
        <p:blipFill>
          <a:blip r:embed="rId19"/>
          <a:stretch>
            <a:fillRect/>
          </a:stretch>
        </p:blipFill>
        <p:spPr>
          <a:xfrm>
            <a:off x="10682570" y="154395"/>
            <a:ext cx="1227481" cy="1456917"/>
          </a:xfrm>
          <a:prstGeom prst="rect">
            <a:avLst/>
          </a:prstGeom>
        </p:spPr>
      </p:pic>
    </p:spTree>
    <p:extLst>
      <p:ext uri="{BB962C8B-B14F-4D97-AF65-F5344CB8AC3E}">
        <p14:creationId xmlns:p14="http://schemas.microsoft.com/office/powerpoint/2010/main" val="105346510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e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jpeg"/><Relationship Id="rId7" Type="http://schemas.openxmlformats.org/officeDocument/2006/relationships/diagramColors" Target="../diagrams/colors1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jpeg"/><Relationship Id="rId7" Type="http://schemas.openxmlformats.org/officeDocument/2006/relationships/diagramColors" Target="../diagrams/colors1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3.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jpeg"/><Relationship Id="rId7" Type="http://schemas.openxmlformats.org/officeDocument/2006/relationships/diagramColors" Target="../diagrams/colors2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jpeg"/><Relationship Id="rId7" Type="http://schemas.openxmlformats.org/officeDocument/2006/relationships/diagramColors" Target="../diagrams/colors2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jpeg"/><Relationship Id="rId7" Type="http://schemas.openxmlformats.org/officeDocument/2006/relationships/diagramColors" Target="../diagrams/colors2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jpeg"/><Relationship Id="rId7" Type="http://schemas.openxmlformats.org/officeDocument/2006/relationships/diagramColors" Target="../diagrams/colors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6.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jpeg"/><Relationship Id="rId7" Type="http://schemas.openxmlformats.org/officeDocument/2006/relationships/diagramColors" Target="../diagrams/colors2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diagramColors" Target="../diagrams/colors2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diagramColors" Target="../diagrams/colors2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6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jpeg"/><Relationship Id="rId7" Type="http://schemas.openxmlformats.org/officeDocument/2006/relationships/diagramColors" Target="../diagrams/colors3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6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1.jpeg"/><Relationship Id="rId7" Type="http://schemas.openxmlformats.org/officeDocument/2006/relationships/diagramColors" Target="../diagrams/colors3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6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jpeg"/><Relationship Id="rId7" Type="http://schemas.openxmlformats.org/officeDocument/2006/relationships/diagramColors" Target="../diagrams/colors3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5.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jpeg"/><Relationship Id="rId7" Type="http://schemas.openxmlformats.org/officeDocument/2006/relationships/diagramColors" Target="../diagrams/colors3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jpeg"/><Relationship Id="rId7" Type="http://schemas.openxmlformats.org/officeDocument/2006/relationships/diagramColors" Target="../diagrams/colors3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69.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jpeg"/><Relationship Id="rId7" Type="http://schemas.openxmlformats.org/officeDocument/2006/relationships/diagramColors" Target="../diagrams/colors36.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3.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jpeg"/><Relationship Id="rId7" Type="http://schemas.openxmlformats.org/officeDocument/2006/relationships/diagramColors" Target="../diagrams/colors38.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74.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jpeg"/><Relationship Id="rId7" Type="http://schemas.openxmlformats.org/officeDocument/2006/relationships/diagramColors" Target="../diagrams/colors3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75.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4.jpg"/><Relationship Id="rId7" Type="http://schemas.openxmlformats.org/officeDocument/2006/relationships/diagramColors" Target="../diagrams/colors40.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76.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jpeg"/><Relationship Id="rId7" Type="http://schemas.openxmlformats.org/officeDocument/2006/relationships/diagramColors" Target="../diagrams/colors4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77.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jpeg"/><Relationship Id="rId7" Type="http://schemas.openxmlformats.org/officeDocument/2006/relationships/diagramColors" Target="../diagrams/colors4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jpeg"/><Relationship Id="rId7" Type="http://schemas.openxmlformats.org/officeDocument/2006/relationships/diagramColors" Target="../diagrams/colors43.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1.jpeg"/><Relationship Id="rId7" Type="http://schemas.openxmlformats.org/officeDocument/2006/relationships/diagramColors" Target="../diagrams/colors4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powershell/scripting/learn/windows-powershell-glossary?view=powershell-5.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docs.microsoft.com/en-us/powershell/scripting/samples/creating-a-custom-input-box?view=powershell-5.1"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6"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evblogs.microsoft.com/scripting/using-scheduled-tasks-and-scheduled-jobs-in-powershell/"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stigviewer.com/stig/windows_10/2017-02-21/finding/V-68819"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www.stigviewer.com/stig/windows_server_20122012_r2_member_server/2018-10-30/finding/V-8047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E1AD5-3869-4B71-BFA1-3DAF0A530EBE}"/>
              </a:ext>
            </a:extLst>
          </p:cNvPr>
          <p:cNvSpPr>
            <a:spLocks noGrp="1"/>
          </p:cNvSpPr>
          <p:nvPr>
            <p:ph type="ctrTitle"/>
          </p:nvPr>
        </p:nvSpPr>
        <p:spPr>
          <a:xfrm>
            <a:off x="1751012" y="865974"/>
            <a:ext cx="8676222" cy="3643822"/>
          </a:xfrm>
        </p:spPr>
        <p:txBody>
          <a:bodyPr anchor="ctr">
            <a:normAutofit/>
          </a:bodyPr>
          <a:lstStyle/>
          <a:p>
            <a:r>
              <a:rPr lang="en-US" sz="6600" dirty="0" err="1"/>
              <a:t>Powershell</a:t>
            </a:r>
            <a:r>
              <a:rPr lang="en-US" sz="6600" dirty="0"/>
              <a:t> crash course</a:t>
            </a:r>
          </a:p>
        </p:txBody>
      </p:sp>
      <p:sp>
        <p:nvSpPr>
          <p:cNvPr id="3" name="Subtitle 2">
            <a:extLst>
              <a:ext uri="{FF2B5EF4-FFF2-40B4-BE49-F238E27FC236}">
                <a16:creationId xmlns:a16="http://schemas.microsoft.com/office/drawing/2014/main" id="{4B8D4FC4-ABB2-4176-9247-FD1D319E8FD2}"/>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Presented by: James Honeycutt</a:t>
            </a:r>
          </a:p>
        </p:txBody>
      </p:sp>
      <p:sp>
        <p:nvSpPr>
          <p:cNvPr id="5" name="Footer Placeholder 4">
            <a:extLst>
              <a:ext uri="{FF2B5EF4-FFF2-40B4-BE49-F238E27FC236}">
                <a16:creationId xmlns:a16="http://schemas.microsoft.com/office/drawing/2014/main" id="{365A3E0F-80FD-41A2-AA3E-5F1CB4DFB480}"/>
              </a:ext>
            </a:extLst>
          </p:cNvPr>
          <p:cNvSpPr>
            <a:spLocks noGrp="1"/>
          </p:cNvSpPr>
          <p:nvPr>
            <p:ph type="ftr" sz="quarter" idx="11"/>
          </p:nvPr>
        </p:nvSpPr>
        <p:spPr>
          <a:xfrm>
            <a:off x="1141412" y="6263335"/>
            <a:ext cx="7543800" cy="365125"/>
          </a:xfrm>
        </p:spPr>
        <p:txBody>
          <a:bodyPr>
            <a:normAutofit/>
          </a:bodyPr>
          <a:lstStyle/>
          <a:p>
            <a:pPr>
              <a:spcAft>
                <a:spcPts val="600"/>
              </a:spcAft>
            </a:pPr>
            <a:r>
              <a:rPr lang="en-US" dirty="0">
                <a:solidFill>
                  <a:srgbClr val="E6E6E6"/>
                </a:solidFill>
                <a:latin typeface="Arial" panose="020B0604020202020204" pitchFamily="34" charset="0"/>
                <a:cs typeface="Arial" panose="020B0604020202020204" pitchFamily="34" charset="0"/>
              </a:rPr>
              <a:t>Jameshoneycutt</a:t>
            </a:r>
            <a:r>
              <a:rPr lang="en-US" dirty="0">
                <a:solidFill>
                  <a:srgbClr val="E6E6E6"/>
                </a:solidFill>
              </a:rPr>
              <a:t>.net                                      twitter: @P0w3rChi3f                                      LinkedIn: in/</a:t>
            </a:r>
            <a:r>
              <a:rPr lang="en-US" dirty="0" err="1">
                <a:solidFill>
                  <a:srgbClr val="E6E6E6"/>
                </a:solidFill>
              </a:rPr>
              <a:t>james-honeycutt</a:t>
            </a:r>
            <a:endParaRPr lang="en-US" dirty="0">
              <a:solidFill>
                <a:srgbClr val="E6E6E6"/>
              </a:solidFill>
            </a:endParaRPr>
          </a:p>
        </p:txBody>
      </p:sp>
      <p:sp>
        <p:nvSpPr>
          <p:cNvPr id="4" name="Date Placeholder 3">
            <a:extLst>
              <a:ext uri="{FF2B5EF4-FFF2-40B4-BE49-F238E27FC236}">
                <a16:creationId xmlns:a16="http://schemas.microsoft.com/office/drawing/2014/main" id="{238E30AB-50CA-4572-9B9E-8E169EAC5FF1}"/>
              </a:ext>
            </a:extLst>
          </p:cNvPr>
          <p:cNvSpPr>
            <a:spLocks noGrp="1"/>
          </p:cNvSpPr>
          <p:nvPr>
            <p:ph type="dt" sz="half" idx="10"/>
          </p:nvPr>
        </p:nvSpPr>
        <p:spPr>
          <a:xfrm>
            <a:off x="8837612" y="6263335"/>
            <a:ext cx="1600200" cy="365125"/>
          </a:xfrm>
        </p:spPr>
        <p:txBody>
          <a:bodyPr>
            <a:normAutofit/>
          </a:bodyPr>
          <a:lstStyle/>
          <a:p>
            <a:pPr>
              <a:spcAft>
                <a:spcPts val="600"/>
              </a:spcAft>
            </a:pPr>
            <a:fld id="{11AA3576-45B6-4146-B695-FA99A0D01E25}" type="datetime10">
              <a:rPr lang="en-US">
                <a:solidFill>
                  <a:srgbClr val="E6E6E6"/>
                </a:solidFill>
              </a:rPr>
              <a:pPr>
                <a:spcAft>
                  <a:spcPts val="600"/>
                </a:spcAft>
              </a:pPr>
              <a:t>14:40</a:t>
            </a:fld>
            <a:endParaRPr lang="en-US">
              <a:solidFill>
                <a:srgbClr val="E6E6E6"/>
              </a:solidFill>
            </a:endParaRPr>
          </a:p>
        </p:txBody>
      </p:sp>
      <p:sp>
        <p:nvSpPr>
          <p:cNvPr id="6" name="Slide Number Placeholder 5">
            <a:extLst>
              <a:ext uri="{FF2B5EF4-FFF2-40B4-BE49-F238E27FC236}">
                <a16:creationId xmlns:a16="http://schemas.microsoft.com/office/drawing/2014/main" id="{5C43D029-324C-4B27-BAF7-8C6E0AA1D5EA}"/>
              </a:ext>
            </a:extLst>
          </p:cNvPr>
          <p:cNvSpPr>
            <a:spLocks noGrp="1"/>
          </p:cNvSpPr>
          <p:nvPr>
            <p:ph type="sldNum" sz="quarter" idx="12"/>
          </p:nvPr>
        </p:nvSpPr>
        <p:spPr>
          <a:xfrm>
            <a:off x="10514012" y="6263335"/>
            <a:ext cx="551167" cy="365125"/>
          </a:xfrm>
        </p:spPr>
        <p:txBody>
          <a:bodyPr>
            <a:normAutofit/>
          </a:bodyPr>
          <a:lstStyle/>
          <a:p>
            <a:pPr>
              <a:spcAft>
                <a:spcPts val="600"/>
              </a:spcAft>
            </a:pPr>
            <a:fld id="{6D22F896-40B5-4ADD-8801-0D06FADFA095}" type="slidenum">
              <a:rPr lang="en-US">
                <a:solidFill>
                  <a:srgbClr val="E6E6E6"/>
                </a:solidFill>
              </a:rPr>
              <a:pPr>
                <a:spcAft>
                  <a:spcPts val="600"/>
                </a:spcAft>
              </a:pPr>
              <a:t>1</a:t>
            </a:fld>
            <a:endParaRPr lang="en-US">
              <a:solidFill>
                <a:srgbClr val="E6E6E6"/>
              </a:solidFill>
            </a:endParaRPr>
          </a:p>
        </p:txBody>
      </p:sp>
    </p:spTree>
    <p:extLst>
      <p:ext uri="{BB962C8B-B14F-4D97-AF65-F5344CB8AC3E}">
        <p14:creationId xmlns:p14="http://schemas.microsoft.com/office/powerpoint/2010/main" val="125776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1788A-E81C-424E-B823-186D026CD0B3}"/>
              </a:ext>
            </a:extLst>
          </p:cNvPr>
          <p:cNvSpPr>
            <a:spLocks noGrp="1"/>
          </p:cNvSpPr>
          <p:nvPr>
            <p:ph type="title"/>
          </p:nvPr>
        </p:nvSpPr>
        <p:spPr>
          <a:xfrm>
            <a:off x="1141413" y="609600"/>
            <a:ext cx="9905998" cy="1468582"/>
          </a:xfrm>
        </p:spPr>
        <p:txBody>
          <a:bodyPr>
            <a:normAutofit/>
          </a:bodyPr>
          <a:lstStyle/>
          <a:p>
            <a:pPr algn="ctr"/>
            <a:r>
              <a:rPr lang="en-US" dirty="0" err="1"/>
              <a:t>Powershell</a:t>
            </a:r>
            <a:r>
              <a:rPr lang="en-US" dirty="0"/>
              <a:t> lexicon</a:t>
            </a:r>
          </a:p>
        </p:txBody>
      </p:sp>
      <p:sp>
        <p:nvSpPr>
          <p:cNvPr id="5" name="Footer Placeholder 4">
            <a:extLst>
              <a:ext uri="{FF2B5EF4-FFF2-40B4-BE49-F238E27FC236}">
                <a16:creationId xmlns:a16="http://schemas.microsoft.com/office/drawing/2014/main" id="{175C025D-F008-4A4C-AB98-84C8BD2C325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2" name="Date Placeholder 1">
            <a:extLst>
              <a:ext uri="{FF2B5EF4-FFF2-40B4-BE49-F238E27FC236}">
                <a16:creationId xmlns:a16="http://schemas.microsoft.com/office/drawing/2014/main" id="{8CA365A9-2730-44AA-8BB3-F72C0F58A6C2}"/>
              </a:ext>
            </a:extLst>
          </p:cNvPr>
          <p:cNvSpPr>
            <a:spLocks noGrp="1"/>
          </p:cNvSpPr>
          <p:nvPr>
            <p:ph type="dt" sz="half" idx="10"/>
          </p:nvPr>
        </p:nvSpPr>
        <p:spPr>
          <a:xfrm>
            <a:off x="8837612" y="5883275"/>
            <a:ext cx="1600200" cy="365125"/>
          </a:xfrm>
        </p:spPr>
        <p:txBody>
          <a:bodyPr>
            <a:normAutofit/>
          </a:bodyPr>
          <a:lstStyle/>
          <a:p>
            <a:pPr>
              <a:spcAft>
                <a:spcPts val="600"/>
              </a:spcAft>
            </a:pPr>
            <a:fld id="{71E791FD-A5F8-4BF7-9BFB-5C9E46B6136E}"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653F1D11-7632-4690-B9BC-624520F0AAB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10</a:t>
            </a:fld>
            <a:endParaRPr lang="en-US"/>
          </a:p>
        </p:txBody>
      </p:sp>
      <p:sp>
        <p:nvSpPr>
          <p:cNvPr id="4" name="Freeform: Shape 3">
            <a:extLst>
              <a:ext uri="{FF2B5EF4-FFF2-40B4-BE49-F238E27FC236}">
                <a16:creationId xmlns:a16="http://schemas.microsoft.com/office/drawing/2014/main" id="{777FA8C3-7311-4B2D-AD0C-B452E41250E8}"/>
              </a:ext>
            </a:extLst>
          </p:cNvPr>
          <p:cNvSpPr/>
          <p:nvPr/>
        </p:nvSpPr>
        <p:spPr>
          <a:xfrm>
            <a:off x="1141413"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a:solidFill>
                  <a:schemeClr val="bg2"/>
                </a:solidFill>
              </a:rPr>
              <a:t>Cmdlet</a:t>
            </a:r>
            <a:r>
              <a:rPr lang="en-US" sz="1700" kern="1200">
                <a:solidFill>
                  <a:schemeClr val="bg2"/>
                </a:solidFill>
              </a:rPr>
              <a:t> - native PowerShell command-line utility</a:t>
            </a:r>
          </a:p>
        </p:txBody>
      </p:sp>
      <p:sp>
        <p:nvSpPr>
          <p:cNvPr id="9" name="Freeform: Shape 8">
            <a:extLst>
              <a:ext uri="{FF2B5EF4-FFF2-40B4-BE49-F238E27FC236}">
                <a16:creationId xmlns:a16="http://schemas.microsoft.com/office/drawing/2014/main" id="{7E274DB8-D172-4D7F-867C-2A128372A278}"/>
              </a:ext>
            </a:extLst>
          </p:cNvPr>
          <p:cNvSpPr/>
          <p:nvPr/>
        </p:nvSpPr>
        <p:spPr>
          <a:xfrm>
            <a:off x="4546600"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337983"/>
              <a:satOff val="-9047"/>
              <a:lumOff val="-3139"/>
              <a:alphaOff val="0"/>
            </a:schemeClr>
          </a:fillRef>
          <a:effectRef idx="2">
            <a:schemeClr val="accent5">
              <a:hueOff val="-337983"/>
              <a:satOff val="-9047"/>
              <a:lumOff val="-3139"/>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Function</a:t>
            </a:r>
            <a:r>
              <a:rPr lang="en-US" sz="1700" kern="1200" dirty="0">
                <a:solidFill>
                  <a:schemeClr val="bg2"/>
                </a:solidFill>
              </a:rPr>
              <a:t> - a list of PowerShell statements that has a name that you assign</a:t>
            </a:r>
          </a:p>
        </p:txBody>
      </p:sp>
      <p:sp>
        <p:nvSpPr>
          <p:cNvPr id="10" name="Freeform: Shape 9">
            <a:extLst>
              <a:ext uri="{FF2B5EF4-FFF2-40B4-BE49-F238E27FC236}">
                <a16:creationId xmlns:a16="http://schemas.microsoft.com/office/drawing/2014/main" id="{C84FD70D-0B34-424C-972A-D9AFB897D214}"/>
              </a:ext>
            </a:extLst>
          </p:cNvPr>
          <p:cNvSpPr/>
          <p:nvPr/>
        </p:nvSpPr>
        <p:spPr>
          <a:xfrm>
            <a:off x="7951788"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675965"/>
              <a:satOff val="-18095"/>
              <a:lumOff val="-6277"/>
              <a:alphaOff val="0"/>
            </a:schemeClr>
          </a:fillRef>
          <a:effectRef idx="2">
            <a:schemeClr val="accent5">
              <a:hueOff val="-675965"/>
              <a:satOff val="-18095"/>
              <a:lumOff val="-6277"/>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Workflow</a:t>
            </a:r>
            <a:r>
              <a:rPr lang="en-US" sz="1700" kern="1200" dirty="0">
                <a:solidFill>
                  <a:schemeClr val="bg2"/>
                </a:solidFill>
              </a:rPr>
              <a:t> - a sequence of programmed, connected steps that perform long-running tasks or require the coordination of multiple steps across multiple devices or managed nodes</a:t>
            </a:r>
          </a:p>
        </p:txBody>
      </p:sp>
    </p:spTree>
    <p:extLst>
      <p:ext uri="{BB962C8B-B14F-4D97-AF65-F5344CB8AC3E}">
        <p14:creationId xmlns:p14="http://schemas.microsoft.com/office/powerpoint/2010/main" val="3118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3D5-342A-4F83-95FB-69C3F8F021CD}"/>
              </a:ext>
            </a:extLst>
          </p:cNvPr>
          <p:cNvSpPr>
            <a:spLocks noGrp="1"/>
          </p:cNvSpPr>
          <p:nvPr>
            <p:ph type="title"/>
          </p:nvPr>
        </p:nvSpPr>
        <p:spPr>
          <a:xfrm>
            <a:off x="1141413" y="609600"/>
            <a:ext cx="9905998" cy="1468582"/>
          </a:xfrm>
        </p:spPr>
        <p:txBody>
          <a:bodyPr>
            <a:normAutofit/>
          </a:bodyPr>
          <a:lstStyle/>
          <a:p>
            <a:pPr algn="ctr"/>
            <a:r>
              <a:rPr lang="en-US" dirty="0" err="1"/>
              <a:t>Powershell</a:t>
            </a:r>
            <a:r>
              <a:rPr lang="en-US" dirty="0"/>
              <a:t> lexicon (Cont.)</a:t>
            </a:r>
          </a:p>
        </p:txBody>
      </p:sp>
      <p:sp>
        <p:nvSpPr>
          <p:cNvPr id="5" name="Footer Placeholder 4">
            <a:extLst>
              <a:ext uri="{FF2B5EF4-FFF2-40B4-BE49-F238E27FC236}">
                <a16:creationId xmlns:a16="http://schemas.microsoft.com/office/drawing/2014/main" id="{59412011-CCAC-40BC-AC05-CC079732322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4" name="Date Placeholder 3">
            <a:extLst>
              <a:ext uri="{FF2B5EF4-FFF2-40B4-BE49-F238E27FC236}">
                <a16:creationId xmlns:a16="http://schemas.microsoft.com/office/drawing/2014/main" id="{8AC32EC8-AE98-466E-9173-E97E69A45D60}"/>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65D0430B-281D-4AD1-8EAD-AC2384B33B7B}"/>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11</a:t>
            </a:fld>
            <a:endParaRPr lang="en-US"/>
          </a:p>
        </p:txBody>
      </p:sp>
      <p:graphicFrame>
        <p:nvGraphicFramePr>
          <p:cNvPr id="8" name="Content Placeholder 2">
            <a:extLst>
              <a:ext uri="{FF2B5EF4-FFF2-40B4-BE49-F238E27FC236}">
                <a16:creationId xmlns:a16="http://schemas.microsoft.com/office/drawing/2014/main" id="{7CC54A18-D010-47CD-9C15-869870664260}"/>
              </a:ext>
            </a:extLst>
          </p:cNvPr>
          <p:cNvGraphicFramePr>
            <a:graphicFrameLocks noGrp="1"/>
          </p:cNvGraphicFramePr>
          <p:nvPr>
            <p:ph idx="1"/>
            <p:extLst>
              <p:ext uri="{D42A27DB-BD31-4B8C-83A1-F6EECF244321}">
                <p14:modId xmlns:p14="http://schemas.microsoft.com/office/powerpoint/2010/main" val="186652297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52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2A3-8A10-4BC6-9270-8F80263AE616}"/>
              </a:ext>
            </a:extLst>
          </p:cNvPr>
          <p:cNvSpPr>
            <a:spLocks noGrp="1"/>
          </p:cNvSpPr>
          <p:nvPr>
            <p:ph type="title"/>
          </p:nvPr>
        </p:nvSpPr>
        <p:spPr/>
        <p:txBody>
          <a:bodyPr/>
          <a:lstStyle/>
          <a:p>
            <a:pPr algn="ctr"/>
            <a:r>
              <a:rPr lang="en-US" dirty="0"/>
              <a:t>Command Structure</a:t>
            </a:r>
          </a:p>
        </p:txBody>
      </p:sp>
      <p:sp>
        <p:nvSpPr>
          <p:cNvPr id="4" name="Date Placeholder 3">
            <a:extLst>
              <a:ext uri="{FF2B5EF4-FFF2-40B4-BE49-F238E27FC236}">
                <a16:creationId xmlns:a16="http://schemas.microsoft.com/office/drawing/2014/main" id="{922DCACF-DE08-4395-81FF-0621C53BEE77}"/>
              </a:ext>
            </a:extLst>
          </p:cNvPr>
          <p:cNvSpPr>
            <a:spLocks noGrp="1"/>
          </p:cNvSpPr>
          <p:nvPr>
            <p:ph type="dt" sz="half" idx="10"/>
          </p:nvPr>
        </p:nvSpPr>
        <p:spPr/>
        <p:txBody>
          <a:bodyPr/>
          <a:lstStyle/>
          <a:p>
            <a:fld id="{8D7B2386-6345-44B8-9FC7-CB369D17F86A}" type="datetime10">
              <a:rPr lang="en-US" smtClean="0"/>
              <a:t>14:40</a:t>
            </a:fld>
            <a:endParaRPr lang="en-US" dirty="0"/>
          </a:p>
        </p:txBody>
      </p:sp>
      <p:sp>
        <p:nvSpPr>
          <p:cNvPr id="5" name="Footer Placeholder 4">
            <a:extLst>
              <a:ext uri="{FF2B5EF4-FFF2-40B4-BE49-F238E27FC236}">
                <a16:creationId xmlns:a16="http://schemas.microsoft.com/office/drawing/2014/main" id="{2A0C15E5-24C1-4136-AF73-738067FC78AB}"/>
              </a:ext>
            </a:extLst>
          </p:cNvPr>
          <p:cNvSpPr>
            <a:spLocks noGrp="1"/>
          </p:cNvSpPr>
          <p:nvPr>
            <p:ph type="ftr" sz="quarter" idx="11"/>
          </p:nvPr>
        </p:nvSpPr>
        <p:spPr>
          <a:xfrm>
            <a:off x="1141411" y="5883275"/>
            <a:ext cx="92350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2398C69-7EF2-4AEF-B6FB-7EFEAEE4E9C1}"/>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3" name="Picture 2">
            <a:extLst>
              <a:ext uri="{FF2B5EF4-FFF2-40B4-BE49-F238E27FC236}">
                <a16:creationId xmlns:a16="http://schemas.microsoft.com/office/drawing/2014/main" id="{485B099C-E065-43EB-8E3F-33292BFBA3A2}"/>
              </a:ext>
            </a:extLst>
          </p:cNvPr>
          <p:cNvPicPr>
            <a:picLocks noChangeAspect="1"/>
          </p:cNvPicPr>
          <p:nvPr/>
        </p:nvPicPr>
        <p:blipFill>
          <a:blip r:embed="rId3"/>
          <a:stretch>
            <a:fillRect/>
          </a:stretch>
        </p:blipFill>
        <p:spPr>
          <a:xfrm>
            <a:off x="758757" y="1993869"/>
            <a:ext cx="10673547" cy="3453623"/>
          </a:xfrm>
          <a:prstGeom prst="rect">
            <a:avLst/>
          </a:prstGeom>
        </p:spPr>
      </p:pic>
    </p:spTree>
    <p:extLst>
      <p:ext uri="{BB962C8B-B14F-4D97-AF65-F5344CB8AC3E}">
        <p14:creationId xmlns:p14="http://schemas.microsoft.com/office/powerpoint/2010/main" val="128469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077DD-15F7-4D93-BEE2-FD260A00A94D}"/>
              </a:ext>
            </a:extLst>
          </p:cNvPr>
          <p:cNvSpPr>
            <a:spLocks noGrp="1"/>
          </p:cNvSpPr>
          <p:nvPr>
            <p:ph type="title"/>
          </p:nvPr>
        </p:nvSpPr>
        <p:spPr>
          <a:xfrm>
            <a:off x="6420465" y="609600"/>
            <a:ext cx="5122606" cy="1905000"/>
          </a:xfrm>
        </p:spPr>
        <p:txBody>
          <a:bodyPr>
            <a:normAutofit/>
          </a:bodyPr>
          <a:lstStyle/>
          <a:p>
            <a:r>
              <a:rPr lang="en-US" dirty="0"/>
              <a:t>Discovering commands</a:t>
            </a:r>
            <a:endParaRPr lang="en-US"/>
          </a:p>
        </p:txBody>
      </p:sp>
      <p:sp>
        <p:nvSpPr>
          <p:cNvPr id="8" name="Content Placeholder 7">
            <a:extLst>
              <a:ext uri="{FF2B5EF4-FFF2-40B4-BE49-F238E27FC236}">
                <a16:creationId xmlns:a16="http://schemas.microsoft.com/office/drawing/2014/main" id="{26F917C2-3E8F-464E-8367-0864CA010E69}"/>
              </a:ext>
            </a:extLst>
          </p:cNvPr>
          <p:cNvSpPr>
            <a:spLocks noGrp="1"/>
          </p:cNvSpPr>
          <p:nvPr>
            <p:ph idx="1"/>
          </p:nvPr>
        </p:nvSpPr>
        <p:spPr>
          <a:xfrm>
            <a:off x="6420465" y="2666999"/>
            <a:ext cx="5122606" cy="3216276"/>
          </a:xfrm>
        </p:spPr>
        <p:txBody>
          <a:bodyPr anchor="t">
            <a:normAutofit/>
          </a:bodyPr>
          <a:lstStyle/>
          <a:p>
            <a:r>
              <a:rPr lang="en-US"/>
              <a:t>Update-help</a:t>
            </a:r>
          </a:p>
          <a:p>
            <a:r>
              <a:rPr lang="en-US"/>
              <a:t>How to discover commands</a:t>
            </a:r>
          </a:p>
          <a:p>
            <a:pPr lvl="1"/>
            <a:r>
              <a:rPr lang="en-US"/>
              <a:t>Get-help</a:t>
            </a:r>
          </a:p>
          <a:p>
            <a:pPr lvl="1"/>
            <a:r>
              <a:rPr lang="en-US"/>
              <a:t>Get-command</a:t>
            </a:r>
          </a:p>
          <a:p>
            <a:pPr lvl="1"/>
            <a:r>
              <a:rPr lang="en-US"/>
              <a:t>Get-member</a:t>
            </a:r>
          </a:p>
        </p:txBody>
      </p:sp>
      <p:sp>
        <p:nvSpPr>
          <p:cNvPr id="5" name="Footer Placeholder 4">
            <a:extLst>
              <a:ext uri="{FF2B5EF4-FFF2-40B4-BE49-F238E27FC236}">
                <a16:creationId xmlns:a16="http://schemas.microsoft.com/office/drawing/2014/main" id="{9C408C7A-1BCA-435C-B593-FD44E002D6EE}"/>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4" name="Picture 3" descr="Graphical user interface, application, chat or text message&#10;&#10;Description automatically generated">
            <a:extLst>
              <a:ext uri="{FF2B5EF4-FFF2-40B4-BE49-F238E27FC236}">
                <a16:creationId xmlns:a16="http://schemas.microsoft.com/office/drawing/2014/main" id="{E325A965-7F06-46AB-82CD-ED76ECC13B55}"/>
              </a:ext>
            </a:extLst>
          </p:cNvPr>
          <p:cNvPicPr>
            <a:picLocks noChangeAspect="1"/>
          </p:cNvPicPr>
          <p:nvPr/>
        </p:nvPicPr>
        <p:blipFill>
          <a:blip r:embed="rId4"/>
          <a:stretch>
            <a:fillRect/>
          </a:stretch>
        </p:blipFill>
        <p:spPr>
          <a:xfrm>
            <a:off x="643192" y="1285950"/>
            <a:ext cx="5451627" cy="396605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Date Placeholder 1">
            <a:extLst>
              <a:ext uri="{FF2B5EF4-FFF2-40B4-BE49-F238E27FC236}">
                <a16:creationId xmlns:a16="http://schemas.microsoft.com/office/drawing/2014/main" id="{A7C6C4C0-36D5-488F-899F-A033C77BA6CC}"/>
              </a:ext>
            </a:extLst>
          </p:cNvPr>
          <p:cNvSpPr>
            <a:spLocks noGrp="1"/>
          </p:cNvSpPr>
          <p:nvPr>
            <p:ph type="dt" sz="half" idx="10"/>
          </p:nvPr>
        </p:nvSpPr>
        <p:spPr>
          <a:xfrm>
            <a:off x="8837612" y="5883275"/>
            <a:ext cx="1600200" cy="365125"/>
          </a:xfrm>
        </p:spPr>
        <p:txBody>
          <a:bodyPr>
            <a:normAutofit/>
          </a:bodyPr>
          <a:lstStyle/>
          <a:p>
            <a:pPr>
              <a:spcAft>
                <a:spcPts val="600"/>
              </a:spcAft>
            </a:pPr>
            <a:fld id="{ECAC1157-DA25-4A00-806E-1BAAAF745875}"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B212CD06-8561-481B-8E7D-DAE5D23064F6}"/>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13</a:t>
            </a:fld>
            <a:endParaRPr lang="en-US"/>
          </a:p>
        </p:txBody>
      </p:sp>
    </p:spTree>
    <p:extLst>
      <p:ext uri="{BB962C8B-B14F-4D97-AF65-F5344CB8AC3E}">
        <p14:creationId xmlns:p14="http://schemas.microsoft.com/office/powerpoint/2010/main" val="316362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A838-B009-4A78-8FE7-C7B376CC7E24}"/>
              </a:ext>
            </a:extLst>
          </p:cNvPr>
          <p:cNvSpPr>
            <a:spLocks noGrp="1"/>
          </p:cNvSpPr>
          <p:nvPr>
            <p:ph type="title"/>
          </p:nvPr>
        </p:nvSpPr>
        <p:spPr/>
        <p:txBody>
          <a:bodyPr/>
          <a:lstStyle/>
          <a:p>
            <a:r>
              <a:rPr lang="en-US" dirty="0"/>
              <a:t>Understanding Parameters</a:t>
            </a:r>
          </a:p>
        </p:txBody>
      </p:sp>
      <p:sp>
        <p:nvSpPr>
          <p:cNvPr id="3" name="Content Placeholder 2">
            <a:extLst>
              <a:ext uri="{FF2B5EF4-FFF2-40B4-BE49-F238E27FC236}">
                <a16:creationId xmlns:a16="http://schemas.microsoft.com/office/drawing/2014/main" id="{7923D23C-3B1A-49CB-9C96-B5DD575D4CC9}"/>
              </a:ext>
            </a:extLst>
          </p:cNvPr>
          <p:cNvSpPr>
            <a:spLocks noGrp="1"/>
          </p:cNvSpPr>
          <p:nvPr>
            <p:ph idx="1"/>
          </p:nvPr>
        </p:nvSpPr>
        <p:spPr/>
        <p:txBody>
          <a:bodyPr>
            <a:normAutofit/>
          </a:bodyPr>
          <a:lstStyle/>
          <a:p>
            <a:r>
              <a:rPr lang="en-US" sz="2400" dirty="0">
                <a:effectLst/>
              </a:rPr>
              <a:t>Optional and mandatory parameters</a:t>
            </a:r>
          </a:p>
          <a:p>
            <a:pPr lvl="1"/>
            <a:r>
              <a:rPr lang="en-US" sz="2400" dirty="0">
                <a:effectLst/>
              </a:rPr>
              <a:t>[[parameter] &lt;type[]&gt;] = optional</a:t>
            </a:r>
          </a:p>
          <a:p>
            <a:pPr lvl="1"/>
            <a:r>
              <a:rPr lang="en-US" sz="2400" dirty="0">
                <a:effectLst/>
              </a:rPr>
              <a:t>[parameter] &lt;type&gt;= mandatory and positional</a:t>
            </a:r>
          </a:p>
          <a:p>
            <a:pPr lvl="1"/>
            <a:r>
              <a:rPr lang="en-US" sz="2400" dirty="0">
                <a:effectLst/>
              </a:rPr>
              <a:t>Parameter &lt;type&gt; = non-positional</a:t>
            </a:r>
            <a:endParaRPr lang="en-US" sz="2400" dirty="0"/>
          </a:p>
        </p:txBody>
      </p:sp>
      <p:sp>
        <p:nvSpPr>
          <p:cNvPr id="4" name="Date Placeholder 3">
            <a:extLst>
              <a:ext uri="{FF2B5EF4-FFF2-40B4-BE49-F238E27FC236}">
                <a16:creationId xmlns:a16="http://schemas.microsoft.com/office/drawing/2014/main" id="{D1564E67-0084-4864-B7EB-B7D06B1D465C}"/>
              </a:ext>
            </a:extLst>
          </p:cNvPr>
          <p:cNvSpPr>
            <a:spLocks noGrp="1"/>
          </p:cNvSpPr>
          <p:nvPr>
            <p:ph type="dt" sz="half" idx="10"/>
          </p:nvPr>
        </p:nvSpPr>
        <p:spPr/>
        <p:txBody>
          <a:bodyPr/>
          <a:lstStyle/>
          <a:p>
            <a:fld id="{BFAC2F79-8E42-4B05-A001-62A9AB046C0D}" type="datetime10">
              <a:rPr lang="en-US" smtClean="0"/>
              <a:t>14:40</a:t>
            </a:fld>
            <a:endParaRPr lang="en-US" dirty="0"/>
          </a:p>
        </p:txBody>
      </p:sp>
      <p:sp>
        <p:nvSpPr>
          <p:cNvPr id="5" name="Footer Placeholder 4">
            <a:extLst>
              <a:ext uri="{FF2B5EF4-FFF2-40B4-BE49-F238E27FC236}">
                <a16:creationId xmlns:a16="http://schemas.microsoft.com/office/drawing/2014/main" id="{3DCDCB79-3FE9-419C-A37A-CB7F05101047}"/>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0A204E97-4955-4D83-81DC-FE74C6493A8D}"/>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28749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224-253E-4354-8064-E3DC0538344C}"/>
              </a:ext>
            </a:extLst>
          </p:cNvPr>
          <p:cNvSpPr>
            <a:spLocks noGrp="1"/>
          </p:cNvSpPr>
          <p:nvPr>
            <p:ph type="title"/>
          </p:nvPr>
        </p:nvSpPr>
        <p:spPr>
          <a:xfrm>
            <a:off x="8119869" y="643466"/>
            <a:ext cx="3143875" cy="5571065"/>
          </a:xfrm>
        </p:spPr>
        <p:txBody>
          <a:bodyPr anchor="ctr">
            <a:normAutofit/>
          </a:bodyPr>
          <a:lstStyle/>
          <a:p>
            <a:r>
              <a:rPr lang="en-US" sz="3600"/>
              <a:t>External Commands</a:t>
            </a:r>
          </a:p>
        </p:txBody>
      </p:sp>
      <p:sp>
        <p:nvSpPr>
          <p:cNvPr id="14" name="Rectangle 13">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01F2FF1-2BEB-4467-AAB2-1397C8B7794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6" name="Rectangle 15">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2B5362C3-6D45-4ECB-9A06-8F11A3C05D07}"/>
              </a:ext>
            </a:extLst>
          </p:cNvPr>
          <p:cNvSpPr>
            <a:spLocks noGrp="1"/>
          </p:cNvSpPr>
          <p:nvPr>
            <p:ph type="dt" sz="half" idx="10"/>
          </p:nvPr>
        </p:nvSpPr>
        <p:spPr>
          <a:xfrm>
            <a:off x="8837612" y="6257351"/>
            <a:ext cx="1600200" cy="365125"/>
          </a:xfrm>
        </p:spPr>
        <p:txBody>
          <a:bodyPr>
            <a:normAutofit/>
          </a:bodyPr>
          <a:lstStyle/>
          <a:p>
            <a:pPr>
              <a:spcAft>
                <a:spcPts val="600"/>
              </a:spcAft>
            </a:pPr>
            <a:fld id="{411386BF-A9F7-48F5-BE9E-C6F3E2407584}"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97D99BF6-1DA9-4FD3-A631-F4CD53E78A94}"/>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15</a:t>
            </a:fld>
            <a:endParaRPr lang="en-US"/>
          </a:p>
        </p:txBody>
      </p:sp>
      <p:graphicFrame>
        <p:nvGraphicFramePr>
          <p:cNvPr id="10" name="Content Placeholder 7">
            <a:extLst>
              <a:ext uri="{FF2B5EF4-FFF2-40B4-BE49-F238E27FC236}">
                <a16:creationId xmlns:a16="http://schemas.microsoft.com/office/drawing/2014/main" id="{D8D30013-084E-4E11-B6D5-5BBF74FF7134}"/>
              </a:ext>
            </a:extLst>
          </p:cNvPr>
          <p:cNvGraphicFramePr>
            <a:graphicFrameLocks noGrp="1"/>
          </p:cNvGraphicFramePr>
          <p:nvPr>
            <p:ph idx="1"/>
            <p:extLst>
              <p:ext uri="{D42A27DB-BD31-4B8C-83A1-F6EECF244321}">
                <p14:modId xmlns:p14="http://schemas.microsoft.com/office/powerpoint/2010/main" val="5600438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740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92D-E012-4096-BE93-00EE2E1AD9AF}"/>
              </a:ext>
            </a:extLst>
          </p:cNvPr>
          <p:cNvSpPr>
            <a:spLocks noGrp="1"/>
          </p:cNvSpPr>
          <p:nvPr>
            <p:ph type="title"/>
          </p:nvPr>
        </p:nvSpPr>
        <p:spPr>
          <a:xfrm>
            <a:off x="6420465" y="609600"/>
            <a:ext cx="5122606" cy="1905000"/>
          </a:xfrm>
        </p:spPr>
        <p:txBody>
          <a:bodyPr>
            <a:normAutofit/>
          </a:bodyPr>
          <a:lstStyle/>
          <a:p>
            <a:r>
              <a:rPr lang="en-US"/>
              <a:t>Alias</a:t>
            </a:r>
          </a:p>
        </p:txBody>
      </p:sp>
      <p:sp>
        <p:nvSpPr>
          <p:cNvPr id="5" name="Footer Placeholder 4">
            <a:extLst>
              <a:ext uri="{FF2B5EF4-FFF2-40B4-BE49-F238E27FC236}">
                <a16:creationId xmlns:a16="http://schemas.microsoft.com/office/drawing/2014/main" id="{AB2083B8-1D1F-4AA4-9DFB-8C6A1E911EB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pic>
        <p:nvPicPr>
          <p:cNvPr id="12" name="Picture 11" descr="Graphical user interface&#10;&#10;Description automatically generated">
            <a:extLst>
              <a:ext uri="{FF2B5EF4-FFF2-40B4-BE49-F238E27FC236}">
                <a16:creationId xmlns:a16="http://schemas.microsoft.com/office/drawing/2014/main" id="{01EC865A-1C08-4A92-94A6-CB9A37743026}"/>
              </a:ext>
            </a:extLst>
          </p:cNvPr>
          <p:cNvPicPr>
            <a:picLocks noChangeAspect="1"/>
          </p:cNvPicPr>
          <p:nvPr/>
        </p:nvPicPr>
        <p:blipFill>
          <a:blip r:embed="rId3"/>
          <a:stretch>
            <a:fillRect/>
          </a:stretch>
        </p:blipFill>
        <p:spPr>
          <a:xfrm>
            <a:off x="961602" y="645106"/>
            <a:ext cx="481480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0610C831-8F37-4E6D-A377-80B0ABF7816F}"/>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a:pPr>
                <a:spcAft>
                  <a:spcPts val="600"/>
                </a:spcAft>
              </a:pPr>
              <a:t>14:40</a:t>
            </a:fld>
            <a:endParaRPr lang="en-US"/>
          </a:p>
        </p:txBody>
      </p:sp>
      <p:sp>
        <p:nvSpPr>
          <p:cNvPr id="6" name="Slide Number Placeholder 5">
            <a:extLst>
              <a:ext uri="{FF2B5EF4-FFF2-40B4-BE49-F238E27FC236}">
                <a16:creationId xmlns:a16="http://schemas.microsoft.com/office/drawing/2014/main" id="{0A3F019B-669F-4DB7-B0BE-68D9910E92E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16</a:t>
            </a:fld>
            <a:endParaRPr lang="en-US"/>
          </a:p>
        </p:txBody>
      </p:sp>
      <p:graphicFrame>
        <p:nvGraphicFramePr>
          <p:cNvPr id="10" name="Diagram 9">
            <a:extLst>
              <a:ext uri="{FF2B5EF4-FFF2-40B4-BE49-F238E27FC236}">
                <a16:creationId xmlns:a16="http://schemas.microsoft.com/office/drawing/2014/main" id="{37226AA0-6EDB-4A88-A710-D7ADC0F7E175}"/>
              </a:ext>
            </a:extLst>
          </p:cNvPr>
          <p:cNvGraphicFramePr/>
          <p:nvPr>
            <p:extLst>
              <p:ext uri="{D42A27DB-BD31-4B8C-83A1-F6EECF244321}">
                <p14:modId xmlns:p14="http://schemas.microsoft.com/office/powerpoint/2010/main" val="1647973245"/>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743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3875-AEB0-416A-B6D9-889EAB47A0AC}"/>
              </a:ext>
            </a:extLst>
          </p:cNvPr>
          <p:cNvSpPr>
            <a:spLocks noGrp="1"/>
          </p:cNvSpPr>
          <p:nvPr>
            <p:ph type="title"/>
          </p:nvPr>
        </p:nvSpPr>
        <p:spPr/>
        <p:txBody>
          <a:bodyPr/>
          <a:lstStyle/>
          <a:p>
            <a:r>
              <a:rPr lang="en-US" dirty="0"/>
              <a:t>Dealing with errors</a:t>
            </a:r>
          </a:p>
        </p:txBody>
      </p:sp>
      <p:pic>
        <p:nvPicPr>
          <p:cNvPr id="6" name="Content Placeholder 5">
            <a:extLst>
              <a:ext uri="{FF2B5EF4-FFF2-40B4-BE49-F238E27FC236}">
                <a16:creationId xmlns:a16="http://schemas.microsoft.com/office/drawing/2014/main" id="{369F5076-4C0A-4E57-BEE1-966E717215E2}"/>
              </a:ext>
            </a:extLst>
          </p:cNvPr>
          <p:cNvPicPr>
            <a:picLocks noGrp="1" noChangeAspect="1"/>
          </p:cNvPicPr>
          <p:nvPr>
            <p:ph idx="1"/>
          </p:nvPr>
        </p:nvPicPr>
        <p:blipFill>
          <a:blip r:embed="rId3"/>
          <a:stretch>
            <a:fillRect/>
          </a:stretch>
        </p:blipFill>
        <p:spPr>
          <a:xfrm>
            <a:off x="1141410" y="1838468"/>
            <a:ext cx="9906000" cy="1434475"/>
          </a:xfrm>
          <a:prstGeom prst="rect">
            <a:avLst/>
          </a:prstGeom>
        </p:spPr>
      </p:pic>
      <p:sp>
        <p:nvSpPr>
          <p:cNvPr id="3" name="Date Placeholder 2">
            <a:extLst>
              <a:ext uri="{FF2B5EF4-FFF2-40B4-BE49-F238E27FC236}">
                <a16:creationId xmlns:a16="http://schemas.microsoft.com/office/drawing/2014/main" id="{8E07AE38-0666-4B4A-8AD8-D1AC65C45A87}"/>
              </a:ext>
            </a:extLst>
          </p:cNvPr>
          <p:cNvSpPr>
            <a:spLocks noGrp="1"/>
          </p:cNvSpPr>
          <p:nvPr>
            <p:ph type="dt" sz="half" idx="10"/>
          </p:nvPr>
        </p:nvSpPr>
        <p:spPr/>
        <p:txBody>
          <a:bodyPr/>
          <a:lstStyle/>
          <a:p>
            <a:fld id="{D0D54DC8-74EB-43D7-BDD2-347F8FCB901D}" type="datetime10">
              <a:rPr lang="en-US" smtClean="0"/>
              <a:t>14:40</a:t>
            </a:fld>
            <a:endParaRPr lang="en-US" dirty="0"/>
          </a:p>
        </p:txBody>
      </p:sp>
      <p:sp>
        <p:nvSpPr>
          <p:cNvPr id="4" name="Footer Placeholder 3">
            <a:extLst>
              <a:ext uri="{FF2B5EF4-FFF2-40B4-BE49-F238E27FC236}">
                <a16:creationId xmlns:a16="http://schemas.microsoft.com/office/drawing/2014/main" id="{B918A1F4-7478-4B6C-BAC5-451838481A0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065D603-B388-4507-9F15-CCE7E6F59937}"/>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7" name="Picture 6">
            <a:extLst>
              <a:ext uri="{FF2B5EF4-FFF2-40B4-BE49-F238E27FC236}">
                <a16:creationId xmlns:a16="http://schemas.microsoft.com/office/drawing/2014/main" id="{6CC6B1B0-3115-453D-AF38-B8C4C68FBC57}"/>
              </a:ext>
            </a:extLst>
          </p:cNvPr>
          <p:cNvPicPr>
            <a:picLocks noChangeAspect="1"/>
          </p:cNvPicPr>
          <p:nvPr/>
        </p:nvPicPr>
        <p:blipFill>
          <a:blip r:embed="rId4"/>
          <a:stretch>
            <a:fillRect/>
          </a:stretch>
        </p:blipFill>
        <p:spPr>
          <a:xfrm>
            <a:off x="1141410" y="3485149"/>
            <a:ext cx="9906000" cy="1776058"/>
          </a:xfrm>
          <a:prstGeom prst="rect">
            <a:avLst/>
          </a:prstGeom>
        </p:spPr>
      </p:pic>
    </p:spTree>
    <p:extLst>
      <p:ext uri="{BB962C8B-B14F-4D97-AF65-F5344CB8AC3E}">
        <p14:creationId xmlns:p14="http://schemas.microsoft.com/office/powerpoint/2010/main" val="143746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99AC-7A8A-4329-944B-21C2D8959B98}"/>
              </a:ext>
            </a:extLst>
          </p:cNvPr>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a:extLst>
              <a:ext uri="{FF2B5EF4-FFF2-40B4-BE49-F238E27FC236}">
                <a16:creationId xmlns:a16="http://schemas.microsoft.com/office/drawing/2014/main" id="{9ABD5F74-3D18-439D-8655-A5751BD5A51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F1934AB5-78AE-4EF9-84B3-938A5222C428}"/>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Rectangle 4">
            <a:extLst>
              <a:ext uri="{FF2B5EF4-FFF2-40B4-BE49-F238E27FC236}">
                <a16:creationId xmlns:a16="http://schemas.microsoft.com/office/drawing/2014/main" id="{39D3ECF3-0E0C-44B0-8A50-B48FB653BF09}"/>
              </a:ext>
            </a:extLst>
          </p:cNvPr>
          <p:cNvSpPr/>
          <p:nvPr/>
        </p:nvSpPr>
        <p:spPr>
          <a:xfrm>
            <a:off x="870858" y="2967335"/>
            <a:ext cx="104502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Discovering Commands Demo</a:t>
            </a:r>
          </a:p>
        </p:txBody>
      </p:sp>
    </p:spTree>
    <p:extLst>
      <p:ext uri="{BB962C8B-B14F-4D97-AF65-F5344CB8AC3E}">
        <p14:creationId xmlns:p14="http://schemas.microsoft.com/office/powerpoint/2010/main" val="382934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14:40</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19</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1019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58BC-8FF0-4580-95AA-5F086788D80F}"/>
              </a:ext>
            </a:extLst>
          </p:cNvPr>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a:extLst>
              <a:ext uri="{FF2B5EF4-FFF2-40B4-BE49-F238E27FC236}">
                <a16:creationId xmlns:a16="http://schemas.microsoft.com/office/drawing/2014/main" id="{9C202426-8067-4461-868A-C98C51732A4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4F1914CC-3B23-4EE8-BC91-1F43BF6D288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a:extLst>
              <a:ext uri="{FF2B5EF4-FFF2-40B4-BE49-F238E27FC236}">
                <a16:creationId xmlns:a16="http://schemas.microsoft.com/office/drawing/2014/main" id="{9A544C2F-9236-46D5-9B2E-B1EF75726CD8}"/>
              </a:ext>
            </a:extLst>
          </p:cNvPr>
          <p:cNvPicPr>
            <a:picLocks noChangeAspect="1"/>
          </p:cNvPicPr>
          <p:nvPr/>
        </p:nvPicPr>
        <p:blipFill>
          <a:blip r:embed="rId2"/>
          <a:stretch>
            <a:fillRect/>
          </a:stretch>
        </p:blipFill>
        <p:spPr>
          <a:xfrm>
            <a:off x="456712" y="258805"/>
            <a:ext cx="10057300" cy="5653833"/>
          </a:xfrm>
          <a:prstGeom prst="rect">
            <a:avLst/>
          </a:prstGeom>
        </p:spPr>
      </p:pic>
    </p:spTree>
    <p:extLst>
      <p:ext uri="{BB962C8B-B14F-4D97-AF65-F5344CB8AC3E}">
        <p14:creationId xmlns:p14="http://schemas.microsoft.com/office/powerpoint/2010/main" val="2354081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0BA6-96AB-4CB1-9EE4-FD2525185063}"/>
              </a:ext>
            </a:extLst>
          </p:cNvPr>
          <p:cNvSpPr>
            <a:spLocks noGrp="1"/>
          </p:cNvSpPr>
          <p:nvPr>
            <p:ph type="title"/>
          </p:nvPr>
        </p:nvSpPr>
        <p:spPr>
          <a:xfrm>
            <a:off x="8119869" y="643466"/>
            <a:ext cx="3143875" cy="5571065"/>
          </a:xfrm>
        </p:spPr>
        <p:txBody>
          <a:bodyPr anchor="ctr">
            <a:normAutofit/>
          </a:bodyPr>
          <a:lstStyle/>
          <a:p>
            <a:r>
              <a:rPr lang="en-US" sz="3600"/>
              <a:t>Providers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98929E-F224-42A4-801D-746A80E8217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8F12AFAC-3787-4390-8FFB-9F4A8CECA488}"/>
              </a:ext>
            </a:extLst>
          </p:cNvPr>
          <p:cNvSpPr>
            <a:spLocks noGrp="1"/>
          </p:cNvSpPr>
          <p:nvPr>
            <p:ph type="dt" sz="half" idx="10"/>
          </p:nvPr>
        </p:nvSpPr>
        <p:spPr>
          <a:xfrm>
            <a:off x="8837612" y="6257351"/>
            <a:ext cx="1600200" cy="365125"/>
          </a:xfrm>
        </p:spPr>
        <p:txBody>
          <a:bodyPr>
            <a:normAutofit/>
          </a:bodyPr>
          <a:lstStyle/>
          <a:p>
            <a:pPr>
              <a:spcAft>
                <a:spcPts val="600"/>
              </a:spcAft>
            </a:pPr>
            <a:fld id="{670D266C-5E7A-4E49-8A4D-91083D8C7E85}"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125C063F-4CCD-471C-91F5-9231903C0B26}"/>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20</a:t>
            </a:fld>
            <a:endParaRPr lang="en-US"/>
          </a:p>
        </p:txBody>
      </p:sp>
      <p:graphicFrame>
        <p:nvGraphicFramePr>
          <p:cNvPr id="8" name="Content Placeholder 2">
            <a:extLst>
              <a:ext uri="{FF2B5EF4-FFF2-40B4-BE49-F238E27FC236}">
                <a16:creationId xmlns:a16="http://schemas.microsoft.com/office/drawing/2014/main" id="{462A31FB-14FF-451F-971A-27AE5533001C}"/>
              </a:ext>
            </a:extLst>
          </p:cNvPr>
          <p:cNvGraphicFramePr>
            <a:graphicFrameLocks noGrp="1"/>
          </p:cNvGraphicFramePr>
          <p:nvPr>
            <p:ph idx="1"/>
            <p:extLst>
              <p:ext uri="{D42A27DB-BD31-4B8C-83A1-F6EECF244321}">
                <p14:modId xmlns:p14="http://schemas.microsoft.com/office/powerpoint/2010/main" val="1911265586"/>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486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F402-62CB-45E4-BEA0-E6E0B8771E5B}"/>
              </a:ext>
            </a:extLst>
          </p:cNvPr>
          <p:cNvSpPr>
            <a:spLocks noGrp="1"/>
          </p:cNvSpPr>
          <p:nvPr>
            <p:ph type="title"/>
          </p:nvPr>
        </p:nvSpPr>
        <p:spPr>
          <a:xfrm>
            <a:off x="8119869" y="643466"/>
            <a:ext cx="3143875" cy="5571065"/>
          </a:xfrm>
        </p:spPr>
        <p:txBody>
          <a:bodyPr anchor="ctr">
            <a:normAutofit/>
          </a:bodyPr>
          <a:lstStyle/>
          <a:p>
            <a:r>
              <a:rPr lang="en-US" sz="3600"/>
              <a:t>Navigating the filesystem</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4C5EFF2-796D-4AEC-86BA-E2A82227916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CAED8279-9E60-4EFD-B2F2-C4A023E88754}"/>
              </a:ext>
            </a:extLst>
          </p:cNvPr>
          <p:cNvSpPr>
            <a:spLocks noGrp="1"/>
          </p:cNvSpPr>
          <p:nvPr>
            <p:ph type="dt" sz="half" idx="10"/>
          </p:nvPr>
        </p:nvSpPr>
        <p:spPr>
          <a:xfrm>
            <a:off x="8837612" y="6257351"/>
            <a:ext cx="1600200" cy="365125"/>
          </a:xfrm>
        </p:spPr>
        <p:txBody>
          <a:bodyPr>
            <a:normAutofit/>
          </a:bodyPr>
          <a:lstStyle/>
          <a:p>
            <a:pPr>
              <a:spcAft>
                <a:spcPts val="600"/>
              </a:spcAft>
            </a:pPr>
            <a:fld id="{BE68C2A5-DDF5-44AA-B5D8-FD0F6BF941D3}"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D5EED8B-2E86-47C1-B4B1-AE9B11ED080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21</a:t>
            </a:fld>
            <a:endParaRPr lang="en-US"/>
          </a:p>
        </p:txBody>
      </p:sp>
      <p:graphicFrame>
        <p:nvGraphicFramePr>
          <p:cNvPr id="8" name="Content Placeholder 2">
            <a:extLst>
              <a:ext uri="{FF2B5EF4-FFF2-40B4-BE49-F238E27FC236}">
                <a16:creationId xmlns:a16="http://schemas.microsoft.com/office/drawing/2014/main" id="{DD40F547-1A02-496F-BB5D-AC6B07CB05DB}"/>
              </a:ext>
            </a:extLst>
          </p:cNvPr>
          <p:cNvGraphicFramePr>
            <a:graphicFrameLocks noGrp="1"/>
          </p:cNvGraphicFramePr>
          <p:nvPr>
            <p:ph idx="1"/>
            <p:extLst>
              <p:ext uri="{D42A27DB-BD31-4B8C-83A1-F6EECF244321}">
                <p14:modId xmlns:p14="http://schemas.microsoft.com/office/powerpoint/2010/main" val="123628562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92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8283-2ED6-484B-9291-DB1FD745729B}"/>
              </a:ext>
            </a:extLst>
          </p:cNvPr>
          <p:cNvSpPr>
            <a:spLocks noGrp="1"/>
          </p:cNvSpPr>
          <p:nvPr>
            <p:ph type="title"/>
          </p:nvPr>
        </p:nvSpPr>
        <p:spPr>
          <a:xfrm>
            <a:off x="8119869" y="643466"/>
            <a:ext cx="3143875" cy="5571065"/>
          </a:xfrm>
        </p:spPr>
        <p:txBody>
          <a:bodyPr anchor="ctr">
            <a:normAutofit/>
          </a:bodyPr>
          <a:lstStyle/>
          <a:p>
            <a:r>
              <a:rPr lang="en-US" sz="3600"/>
              <a:t>Objects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79FCD3E-6A09-419A-A8B2-10D6250E18F9}"/>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D5BCC32-259D-474D-8798-138C75321C69}"/>
              </a:ext>
            </a:extLst>
          </p:cNvPr>
          <p:cNvSpPr>
            <a:spLocks noGrp="1"/>
          </p:cNvSpPr>
          <p:nvPr>
            <p:ph type="dt" sz="half" idx="10"/>
          </p:nvPr>
        </p:nvSpPr>
        <p:spPr>
          <a:xfrm>
            <a:off x="8837612" y="6257351"/>
            <a:ext cx="1600200" cy="365125"/>
          </a:xfrm>
        </p:spPr>
        <p:txBody>
          <a:bodyPr>
            <a:normAutofit/>
          </a:bodyPr>
          <a:lstStyle/>
          <a:p>
            <a:pPr>
              <a:spcAft>
                <a:spcPts val="600"/>
              </a:spcAft>
            </a:pPr>
            <a:fld id="{C512FE45-71B5-48BC-B8E9-6ADE687770C3}"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D82C605-6A3D-4EF5-81C0-7700665D636A}"/>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22</a:t>
            </a:fld>
            <a:endParaRPr lang="en-US"/>
          </a:p>
        </p:txBody>
      </p:sp>
      <p:graphicFrame>
        <p:nvGraphicFramePr>
          <p:cNvPr id="8" name="Content Placeholder 2">
            <a:extLst>
              <a:ext uri="{FF2B5EF4-FFF2-40B4-BE49-F238E27FC236}">
                <a16:creationId xmlns:a16="http://schemas.microsoft.com/office/drawing/2014/main" id="{FD0D9387-87B4-4C44-9217-231197F86547}"/>
              </a:ext>
            </a:extLst>
          </p:cNvPr>
          <p:cNvGraphicFramePr>
            <a:graphicFrameLocks noGrp="1"/>
          </p:cNvGraphicFramePr>
          <p:nvPr>
            <p:ph idx="1"/>
            <p:extLst>
              <p:ext uri="{D42A27DB-BD31-4B8C-83A1-F6EECF244321}">
                <p14:modId xmlns:p14="http://schemas.microsoft.com/office/powerpoint/2010/main" val="16458203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2295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BCD2CA-1A85-4B42-9FAC-B84D3BF2305F}"/>
              </a:ext>
            </a:extLst>
          </p:cNvPr>
          <p:cNvSpPr>
            <a:spLocks noGrp="1"/>
          </p:cNvSpPr>
          <p:nvPr>
            <p:ph type="dt" sz="half" idx="10"/>
          </p:nvPr>
        </p:nvSpPr>
        <p:spPr/>
        <p:txBody>
          <a:bodyPr/>
          <a:lstStyle/>
          <a:p>
            <a:fld id="{85DFC02D-7C20-4C14-81A3-AA9C559B9CDE}" type="datetime10">
              <a:rPr lang="en-US" smtClean="0"/>
              <a:t>14:40</a:t>
            </a:fld>
            <a:endParaRPr lang="en-US" dirty="0"/>
          </a:p>
        </p:txBody>
      </p:sp>
      <p:sp>
        <p:nvSpPr>
          <p:cNvPr id="5" name="Footer Placeholder 4">
            <a:extLst>
              <a:ext uri="{FF2B5EF4-FFF2-40B4-BE49-F238E27FC236}">
                <a16:creationId xmlns:a16="http://schemas.microsoft.com/office/drawing/2014/main" id="{11D8CBD2-749D-42B0-990B-17D33A6970D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1CBD1550-1330-4092-9CE9-8F1A742D4E54}"/>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
        <p:nvSpPr>
          <p:cNvPr id="9" name="Rectangle 8">
            <a:extLst>
              <a:ext uri="{FF2B5EF4-FFF2-40B4-BE49-F238E27FC236}">
                <a16:creationId xmlns:a16="http://schemas.microsoft.com/office/drawing/2014/main" id="{E3EA5FE8-E24C-435C-806C-B5F469E4B2E6}"/>
              </a:ext>
            </a:extLst>
          </p:cNvPr>
          <p:cNvSpPr/>
          <p:nvPr/>
        </p:nvSpPr>
        <p:spPr>
          <a:xfrm>
            <a:off x="3737822" y="2967335"/>
            <a:ext cx="471635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 Demo</a:t>
            </a:r>
          </a:p>
        </p:txBody>
      </p:sp>
    </p:spTree>
    <p:extLst>
      <p:ext uri="{BB962C8B-B14F-4D97-AF65-F5344CB8AC3E}">
        <p14:creationId xmlns:p14="http://schemas.microsoft.com/office/powerpoint/2010/main" val="1307008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88B-7025-41F6-A9A7-1CA8E6A05528}"/>
              </a:ext>
            </a:extLst>
          </p:cNvPr>
          <p:cNvSpPr>
            <a:spLocks noGrp="1"/>
          </p:cNvSpPr>
          <p:nvPr>
            <p:ph type="title"/>
          </p:nvPr>
        </p:nvSpPr>
        <p:spPr/>
        <p:txBody>
          <a:bodyPr/>
          <a:lstStyle/>
          <a:p>
            <a:pPr algn="ctr"/>
            <a:r>
              <a:rPr lang="en-US" dirty="0"/>
              <a:t>Objects (</a:t>
            </a:r>
            <a:r>
              <a:rPr lang="en-US" dirty="0" err="1"/>
              <a:t>cont</a:t>
            </a:r>
            <a:r>
              <a:rPr lang="en-US" dirty="0"/>
              <a:t>)</a:t>
            </a:r>
          </a:p>
        </p:txBody>
      </p:sp>
      <p:sp>
        <p:nvSpPr>
          <p:cNvPr id="3" name="Content Placeholder 2">
            <a:extLst>
              <a:ext uri="{FF2B5EF4-FFF2-40B4-BE49-F238E27FC236}">
                <a16:creationId xmlns:a16="http://schemas.microsoft.com/office/drawing/2014/main" id="{1B49D2C9-619C-41F1-8C14-F6D3FE934D11}"/>
              </a:ext>
            </a:extLst>
          </p:cNvPr>
          <p:cNvSpPr>
            <a:spLocks noGrp="1"/>
          </p:cNvSpPr>
          <p:nvPr>
            <p:ph idx="1"/>
          </p:nvPr>
        </p:nvSpPr>
        <p:spPr/>
        <p:txBody>
          <a:bodyPr/>
          <a:lstStyle/>
          <a:p>
            <a:r>
              <a:rPr lang="en-US" dirty="0" err="1"/>
              <a:t>ScriptProperty</a:t>
            </a:r>
            <a:r>
              <a:rPr lang="en-US" dirty="0"/>
              <a:t> -</a:t>
            </a:r>
          </a:p>
          <a:p>
            <a:r>
              <a:rPr lang="en-US" dirty="0"/>
              <a:t>Property - </a:t>
            </a:r>
          </a:p>
          <a:p>
            <a:r>
              <a:rPr lang="en-US" dirty="0" err="1"/>
              <a:t>NoteProperty</a:t>
            </a:r>
            <a:r>
              <a:rPr lang="en-US" dirty="0"/>
              <a:t> - </a:t>
            </a:r>
          </a:p>
          <a:p>
            <a:r>
              <a:rPr lang="en-US" dirty="0" err="1"/>
              <a:t>AliasProperty</a:t>
            </a:r>
            <a:r>
              <a:rPr lang="en-US" dirty="0"/>
              <a:t> - </a:t>
            </a:r>
          </a:p>
        </p:txBody>
      </p:sp>
      <p:sp>
        <p:nvSpPr>
          <p:cNvPr id="6" name="Date Placeholder 5">
            <a:extLst>
              <a:ext uri="{FF2B5EF4-FFF2-40B4-BE49-F238E27FC236}">
                <a16:creationId xmlns:a16="http://schemas.microsoft.com/office/drawing/2014/main" id="{057735FA-107A-444B-8C13-16FCDDBEC943}"/>
              </a:ext>
            </a:extLst>
          </p:cNvPr>
          <p:cNvSpPr>
            <a:spLocks noGrp="1"/>
          </p:cNvSpPr>
          <p:nvPr>
            <p:ph type="dt" sz="half" idx="10"/>
          </p:nvPr>
        </p:nvSpPr>
        <p:spPr/>
        <p:txBody>
          <a:bodyPr/>
          <a:lstStyle/>
          <a:p>
            <a:fld id="{BDD439D0-EE23-47F2-9021-5592E32D82D0}" type="datetime10">
              <a:rPr lang="en-US" smtClean="0"/>
              <a:t>14:40</a:t>
            </a:fld>
            <a:endParaRPr lang="en-US" dirty="0"/>
          </a:p>
        </p:txBody>
      </p:sp>
      <p:sp>
        <p:nvSpPr>
          <p:cNvPr id="4" name="Footer Placeholder 3">
            <a:extLst>
              <a:ext uri="{FF2B5EF4-FFF2-40B4-BE49-F238E27FC236}">
                <a16:creationId xmlns:a16="http://schemas.microsoft.com/office/drawing/2014/main" id="{0DA08F22-FD8C-4C52-A781-3921F21F42C3}"/>
              </a:ext>
            </a:extLst>
          </p:cNvPr>
          <p:cNvSpPr>
            <a:spLocks noGrp="1"/>
          </p:cNvSpPr>
          <p:nvPr>
            <p:ph type="ftr" sz="quarter" idx="11"/>
          </p:nvPr>
        </p:nvSpPr>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2D3EF3D-1F03-4721-9CFA-0ACFC2B33584}"/>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13325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55D1-17D6-44E9-A93B-6D6F994A31DD}"/>
              </a:ext>
            </a:extLst>
          </p:cNvPr>
          <p:cNvSpPr>
            <a:spLocks noGrp="1"/>
          </p:cNvSpPr>
          <p:nvPr>
            <p:ph type="title"/>
          </p:nvPr>
        </p:nvSpPr>
        <p:spPr>
          <a:xfrm>
            <a:off x="6420465" y="609600"/>
            <a:ext cx="5122606" cy="1905000"/>
          </a:xfrm>
        </p:spPr>
        <p:txBody>
          <a:bodyPr>
            <a:normAutofit/>
          </a:bodyPr>
          <a:lstStyle/>
          <a:p>
            <a:r>
              <a:rPr lang="en-US" dirty="0"/>
              <a:t>Variables</a:t>
            </a:r>
            <a:endParaRPr lang="en-US"/>
          </a:p>
        </p:txBody>
      </p:sp>
      <p:sp>
        <p:nvSpPr>
          <p:cNvPr id="7" name="Content Placeholder 6">
            <a:extLst>
              <a:ext uri="{FF2B5EF4-FFF2-40B4-BE49-F238E27FC236}">
                <a16:creationId xmlns:a16="http://schemas.microsoft.com/office/drawing/2014/main" id="{FCCB4660-B3BC-42C6-9238-8BAB05487A39}"/>
              </a:ext>
            </a:extLst>
          </p:cNvPr>
          <p:cNvSpPr>
            <a:spLocks noGrp="1"/>
          </p:cNvSpPr>
          <p:nvPr>
            <p:ph idx="1"/>
          </p:nvPr>
        </p:nvSpPr>
        <p:spPr>
          <a:xfrm>
            <a:off x="6420465" y="2666999"/>
            <a:ext cx="5122606" cy="3216276"/>
          </a:xfrm>
        </p:spPr>
        <p:txBody>
          <a:bodyPr anchor="t">
            <a:normAutofit/>
          </a:bodyPr>
          <a:lstStyle/>
          <a:p>
            <a:r>
              <a:rPr lang="en-US" dirty="0">
                <a:effectLst/>
              </a:rPr>
              <a:t>Place to store your stuff</a:t>
            </a:r>
          </a:p>
          <a:p>
            <a:r>
              <a:rPr lang="en-US" dirty="0">
                <a:effectLst/>
              </a:rPr>
              <a:t>Usually contain letters, numbers, and underscores</a:t>
            </a:r>
          </a:p>
          <a:p>
            <a:r>
              <a:rPr lang="en-US" dirty="0">
                <a:effectLst/>
              </a:rPr>
              <a:t>Variable names can contain spaces</a:t>
            </a:r>
          </a:p>
          <a:p>
            <a:r>
              <a:rPr lang="en-US" dirty="0">
                <a:effectLst/>
              </a:rPr>
              <a:t>Try to make variable names sensible</a:t>
            </a:r>
          </a:p>
        </p:txBody>
      </p:sp>
      <p:sp>
        <p:nvSpPr>
          <p:cNvPr id="5" name="Footer Placeholder 4">
            <a:extLst>
              <a:ext uri="{FF2B5EF4-FFF2-40B4-BE49-F238E27FC236}">
                <a16:creationId xmlns:a16="http://schemas.microsoft.com/office/drawing/2014/main" id="{F6A40B1B-E7F2-4FB6-92C2-2CF06A0DCF23}"/>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Graphical user interface&#10;&#10;Description automatically generated">
            <a:extLst>
              <a:ext uri="{FF2B5EF4-FFF2-40B4-BE49-F238E27FC236}">
                <a16:creationId xmlns:a16="http://schemas.microsoft.com/office/drawing/2014/main" id="{F68A9820-E807-4642-806B-82CDBF0ED0A8}"/>
              </a:ext>
            </a:extLst>
          </p:cNvPr>
          <p:cNvPicPr>
            <a:picLocks noChangeAspect="1"/>
          </p:cNvPicPr>
          <p:nvPr/>
        </p:nvPicPr>
        <p:blipFill>
          <a:blip r:embed="rId4"/>
          <a:stretch>
            <a:fillRect/>
          </a:stretch>
        </p:blipFill>
        <p:spPr>
          <a:xfrm>
            <a:off x="643192" y="802118"/>
            <a:ext cx="5451627" cy="493372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EA3E54FC-343A-4F0D-9412-858084D79929}"/>
              </a:ext>
            </a:extLst>
          </p:cNvPr>
          <p:cNvSpPr>
            <a:spLocks noGrp="1"/>
          </p:cNvSpPr>
          <p:nvPr>
            <p:ph type="dt" sz="half" idx="10"/>
          </p:nvPr>
        </p:nvSpPr>
        <p:spPr>
          <a:xfrm>
            <a:off x="8837612" y="5883275"/>
            <a:ext cx="1600200" cy="365125"/>
          </a:xfrm>
        </p:spPr>
        <p:txBody>
          <a:bodyPr>
            <a:normAutofit/>
          </a:bodyPr>
          <a:lstStyle/>
          <a:p>
            <a:pPr>
              <a:spcAft>
                <a:spcPts val="600"/>
              </a:spcAft>
            </a:pPr>
            <a:fld id="{993447D2-0F82-4F4A-9EC4-0490A8CBC637}"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42A5EBE2-E540-4EB8-8576-79EF360FAB2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25</a:t>
            </a:fld>
            <a:endParaRPr lang="en-US"/>
          </a:p>
        </p:txBody>
      </p:sp>
    </p:spTree>
    <p:extLst>
      <p:ext uri="{BB962C8B-B14F-4D97-AF65-F5344CB8AC3E}">
        <p14:creationId xmlns:p14="http://schemas.microsoft.com/office/powerpoint/2010/main" val="32746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2B12-1A63-4F48-B935-CDD458AD09E8}"/>
              </a:ext>
            </a:extLst>
          </p:cNvPr>
          <p:cNvSpPr>
            <a:spLocks noGrp="1"/>
          </p:cNvSpPr>
          <p:nvPr>
            <p:ph type="title"/>
          </p:nvPr>
        </p:nvSpPr>
        <p:spPr>
          <a:xfrm>
            <a:off x="1141413" y="609600"/>
            <a:ext cx="9905998" cy="1468582"/>
          </a:xfrm>
        </p:spPr>
        <p:txBody>
          <a:bodyPr>
            <a:normAutofit/>
          </a:bodyPr>
          <a:lstStyle/>
          <a:p>
            <a:r>
              <a:rPr lang="en-US"/>
              <a:t>Variables in quotes</a:t>
            </a:r>
          </a:p>
        </p:txBody>
      </p:sp>
      <p:sp>
        <p:nvSpPr>
          <p:cNvPr id="4" name="Footer Placeholder 3">
            <a:extLst>
              <a:ext uri="{FF2B5EF4-FFF2-40B4-BE49-F238E27FC236}">
                <a16:creationId xmlns:a16="http://schemas.microsoft.com/office/drawing/2014/main" id="{40B9B7C5-3046-47B1-85CB-C5B99DD477F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21943DE-06EA-45C8-9B9F-7D8F332651DC}"/>
              </a:ext>
            </a:extLst>
          </p:cNvPr>
          <p:cNvSpPr>
            <a:spLocks noGrp="1"/>
          </p:cNvSpPr>
          <p:nvPr>
            <p:ph type="dt" sz="half" idx="10"/>
          </p:nvPr>
        </p:nvSpPr>
        <p:spPr>
          <a:xfrm>
            <a:off x="8837612" y="5883275"/>
            <a:ext cx="1600200" cy="365125"/>
          </a:xfrm>
        </p:spPr>
        <p:txBody>
          <a:bodyPr>
            <a:normAutofit/>
          </a:bodyPr>
          <a:lstStyle/>
          <a:p>
            <a:pPr>
              <a:spcAft>
                <a:spcPts val="600"/>
              </a:spcAft>
            </a:pPr>
            <a:fld id="{DB9C5AB6-2D83-4825-9DA8-8F71B79C15F9}"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826FB096-175C-452A-84E3-9E461B2FB3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26</a:t>
            </a:fld>
            <a:endParaRPr lang="en-US"/>
          </a:p>
        </p:txBody>
      </p:sp>
      <p:graphicFrame>
        <p:nvGraphicFramePr>
          <p:cNvPr id="21" name="Content Placeholder 2">
            <a:extLst>
              <a:ext uri="{FF2B5EF4-FFF2-40B4-BE49-F238E27FC236}">
                <a16:creationId xmlns:a16="http://schemas.microsoft.com/office/drawing/2014/main" id="{267B105E-6906-4DC6-9B1C-3D09E049D09E}"/>
              </a:ext>
            </a:extLst>
          </p:cNvPr>
          <p:cNvGraphicFramePr>
            <a:graphicFrameLocks noGrp="1"/>
          </p:cNvGraphicFramePr>
          <p:nvPr>
            <p:ph idx="1"/>
            <p:extLst>
              <p:ext uri="{D42A27DB-BD31-4B8C-83A1-F6EECF244321}">
                <p14:modId xmlns:p14="http://schemas.microsoft.com/office/powerpoint/2010/main" val="12419569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876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F980-2F11-4D92-A4F0-2CE622E613F1}"/>
              </a:ext>
            </a:extLst>
          </p:cNvPr>
          <p:cNvSpPr>
            <a:spLocks noGrp="1"/>
          </p:cNvSpPr>
          <p:nvPr>
            <p:ph type="title"/>
          </p:nvPr>
        </p:nvSpPr>
        <p:spPr>
          <a:xfrm>
            <a:off x="1141413" y="609600"/>
            <a:ext cx="9905998" cy="1468582"/>
          </a:xfrm>
        </p:spPr>
        <p:txBody>
          <a:bodyPr>
            <a:normAutofit/>
          </a:bodyPr>
          <a:lstStyle/>
          <a:p>
            <a:r>
              <a:rPr lang="en-US"/>
              <a:t>More Variable Stuff</a:t>
            </a:r>
          </a:p>
        </p:txBody>
      </p:sp>
      <p:sp>
        <p:nvSpPr>
          <p:cNvPr id="4" name="Footer Placeholder 3">
            <a:extLst>
              <a:ext uri="{FF2B5EF4-FFF2-40B4-BE49-F238E27FC236}">
                <a16:creationId xmlns:a16="http://schemas.microsoft.com/office/drawing/2014/main" id="{8050AB43-8C80-4DEB-8307-581E1E772BF6}"/>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76B97C19-CDE2-4B59-B57D-F46B936C6900}"/>
              </a:ext>
            </a:extLst>
          </p:cNvPr>
          <p:cNvSpPr>
            <a:spLocks noGrp="1"/>
          </p:cNvSpPr>
          <p:nvPr>
            <p:ph type="dt" sz="half" idx="10"/>
          </p:nvPr>
        </p:nvSpPr>
        <p:spPr>
          <a:xfrm>
            <a:off x="8837612" y="5883275"/>
            <a:ext cx="1600200" cy="365125"/>
          </a:xfrm>
        </p:spPr>
        <p:txBody>
          <a:bodyPr>
            <a:normAutofit/>
          </a:bodyPr>
          <a:lstStyle/>
          <a:p>
            <a:pPr>
              <a:spcAft>
                <a:spcPts val="600"/>
              </a:spcAft>
            </a:pPr>
            <a:fld id="{C819992B-D5A4-47BA-9691-2844121D0A95}"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A61D1EF4-BCB8-4B69-99E6-49E9D92FFD2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27</a:t>
            </a:fld>
            <a:endParaRPr lang="en-US"/>
          </a:p>
        </p:txBody>
      </p:sp>
      <p:graphicFrame>
        <p:nvGraphicFramePr>
          <p:cNvPr id="8" name="Content Placeholder 2">
            <a:extLst>
              <a:ext uri="{FF2B5EF4-FFF2-40B4-BE49-F238E27FC236}">
                <a16:creationId xmlns:a16="http://schemas.microsoft.com/office/drawing/2014/main" id="{84DC0EE8-B2E1-4851-8932-0FBBA9E543F1}"/>
              </a:ext>
            </a:extLst>
          </p:cNvPr>
          <p:cNvGraphicFramePr>
            <a:graphicFrameLocks noGrp="1"/>
          </p:cNvGraphicFramePr>
          <p:nvPr>
            <p:ph idx="1"/>
            <p:extLst>
              <p:ext uri="{D42A27DB-BD31-4B8C-83A1-F6EECF244321}">
                <p14:modId xmlns:p14="http://schemas.microsoft.com/office/powerpoint/2010/main" val="200676784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6450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14:40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8" name="Content Placeholder 5">
            <a:extLst>
              <a:ext uri="{FF2B5EF4-FFF2-40B4-BE49-F238E27FC236}">
                <a16:creationId xmlns:a16="http://schemas.microsoft.com/office/drawing/2014/main" id="{26B8FAC1-8FF1-4DC0-A93D-31F9333EB870}"/>
              </a:ext>
            </a:extLst>
          </p:cNvPr>
          <p:cNvGraphicFramePr>
            <a:graphicFrameLocks noGrp="1"/>
          </p:cNvGraphicFramePr>
          <p:nvPr>
            <p:ph sz="half" idx="1"/>
            <p:extLst>
              <p:ext uri="{D42A27DB-BD31-4B8C-83A1-F6EECF244321}">
                <p14:modId xmlns:p14="http://schemas.microsoft.com/office/powerpoint/2010/main" val="23021526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791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r>
              <a:rPr lang="en-US" sz="3600" dirty="0"/>
              <a:t>.)</a:t>
            </a:r>
            <a:endPar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14:40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29</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15" name="Content Placeholder 5">
            <a:extLst>
              <a:ext uri="{FF2B5EF4-FFF2-40B4-BE49-F238E27FC236}">
                <a16:creationId xmlns:a16="http://schemas.microsoft.com/office/drawing/2014/main" id="{3728A8C0-2BC2-483A-8ABC-D2D09A6C4BFD}"/>
              </a:ext>
            </a:extLst>
          </p:cNvPr>
          <p:cNvGraphicFramePr>
            <a:graphicFrameLocks/>
          </p:cNvGraphicFramePr>
          <p:nvPr>
            <p:extLst>
              <p:ext uri="{D42A27DB-BD31-4B8C-83A1-F6EECF244321}">
                <p14:modId xmlns:p14="http://schemas.microsoft.com/office/powerpoint/2010/main" val="113519166"/>
              </p:ext>
            </p:extLst>
          </p:nvPr>
        </p:nvGraphicFramePr>
        <p:xfrm>
          <a:off x="702605" y="312210"/>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794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71042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61F-F1ED-4C1C-9139-0A9B8E2FD04E}"/>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p>
        </p:txBody>
      </p:sp>
      <p:sp>
        <p:nvSpPr>
          <p:cNvPr id="5" name="Footer Placeholder 4">
            <a:extLst>
              <a:ext uri="{FF2B5EF4-FFF2-40B4-BE49-F238E27FC236}">
                <a16:creationId xmlns:a16="http://schemas.microsoft.com/office/drawing/2014/main" id="{8072C371-C71A-45CC-BA7B-ED8F37E9FD59}"/>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7" name="Date Placeholder 6">
            <a:extLst>
              <a:ext uri="{FF2B5EF4-FFF2-40B4-BE49-F238E27FC236}">
                <a16:creationId xmlns:a16="http://schemas.microsoft.com/office/drawing/2014/main" id="{C47098ED-D704-47FC-99C4-183951A67051}"/>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a:spcAft>
                <a:spcPts val="600"/>
              </a:spcAft>
            </a:pPr>
            <a:fld id="{B2564B6B-F23B-43AB-9C20-F198B85126E5}"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14:40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6" name="Slide Number Placeholder 5">
            <a:extLst>
              <a:ext uri="{FF2B5EF4-FFF2-40B4-BE49-F238E27FC236}">
                <a16:creationId xmlns:a16="http://schemas.microsoft.com/office/drawing/2014/main" id="{7FE6E18D-CFE6-4012-A480-F042D9FEE010}"/>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30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9" name="Content Placeholder 2">
            <a:extLst>
              <a:ext uri="{FF2B5EF4-FFF2-40B4-BE49-F238E27FC236}">
                <a16:creationId xmlns:a16="http://schemas.microsoft.com/office/drawing/2014/main" id="{82B0FB12-DE99-4319-9BCD-6BAA43E7828D}"/>
              </a:ext>
            </a:extLst>
          </p:cNvPr>
          <p:cNvGraphicFramePr>
            <a:graphicFrameLocks noGrp="1"/>
          </p:cNvGraphicFramePr>
          <p:nvPr>
            <p:ph sz="half" idx="1"/>
            <p:extLst>
              <p:ext uri="{D42A27DB-BD31-4B8C-83A1-F6EECF244321}">
                <p14:modId xmlns:p14="http://schemas.microsoft.com/office/powerpoint/2010/main" val="60722917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7011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FF20-F697-4650-A0CA-69EA6A4AFF1B}"/>
              </a:ext>
            </a:extLst>
          </p:cNvPr>
          <p:cNvSpPr>
            <a:spLocks noGrp="1"/>
          </p:cNvSpPr>
          <p:nvPr>
            <p:ph type="title"/>
          </p:nvPr>
        </p:nvSpPr>
        <p:spPr>
          <a:xfrm>
            <a:off x="669851" y="1430179"/>
            <a:ext cx="3029313" cy="3675908"/>
          </a:xfrm>
        </p:spPr>
        <p:txBody>
          <a:bodyPr anchor="ctr">
            <a:normAutofit/>
          </a:bodyPr>
          <a:lstStyle/>
          <a:p>
            <a:r>
              <a:rPr lang="en-US" sz="3400"/>
              <a:t>Variable Commands</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15DFCAB-5FE3-4296-BAFF-D9CA65F40C1C}"/>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BA9C0A21-1C8D-460E-9C87-BC63E6599D07}"/>
              </a:ext>
            </a:extLst>
          </p:cNvPr>
          <p:cNvSpPr>
            <a:spLocks noGrp="1"/>
          </p:cNvSpPr>
          <p:nvPr>
            <p:ph type="dt" sz="half" idx="10"/>
          </p:nvPr>
        </p:nvSpPr>
        <p:spPr>
          <a:xfrm>
            <a:off x="8837612" y="5883275"/>
            <a:ext cx="1600200" cy="365125"/>
          </a:xfrm>
        </p:spPr>
        <p:txBody>
          <a:bodyPr>
            <a:normAutofit/>
          </a:bodyPr>
          <a:lstStyle/>
          <a:p>
            <a:pPr>
              <a:spcAft>
                <a:spcPts val="600"/>
              </a:spcAft>
            </a:pPr>
            <a:fld id="{BD2B43F2-C185-4C95-AA63-DF367E6841AA}"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DBC8A0F6-3A6F-46DB-88C5-539E2D64BAAC}"/>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31</a:t>
            </a:fld>
            <a:endParaRPr lang="en-US"/>
          </a:p>
        </p:txBody>
      </p:sp>
      <p:graphicFrame>
        <p:nvGraphicFramePr>
          <p:cNvPr id="9" name="Content Placeholder 6">
            <a:extLst>
              <a:ext uri="{FF2B5EF4-FFF2-40B4-BE49-F238E27FC236}">
                <a16:creationId xmlns:a16="http://schemas.microsoft.com/office/drawing/2014/main" id="{C76FADB2-4C7B-4C40-9DFD-1F614D4321C3}"/>
              </a:ext>
            </a:extLst>
          </p:cNvPr>
          <p:cNvGraphicFramePr>
            <a:graphicFrameLocks noGrp="1"/>
          </p:cNvGraphicFramePr>
          <p:nvPr>
            <p:ph idx="1"/>
            <p:extLst>
              <p:ext uri="{D42A27DB-BD31-4B8C-83A1-F6EECF244321}">
                <p14:modId xmlns:p14="http://schemas.microsoft.com/office/powerpoint/2010/main" val="279534558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789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EB06-70DD-4892-88A0-0C640121B049}"/>
              </a:ext>
            </a:extLst>
          </p:cNvPr>
          <p:cNvSpPr>
            <a:spLocks noGrp="1"/>
          </p:cNvSpPr>
          <p:nvPr>
            <p:ph type="title"/>
          </p:nvPr>
        </p:nvSpPr>
        <p:spPr>
          <a:xfrm>
            <a:off x="669851" y="1430179"/>
            <a:ext cx="3029313" cy="3675908"/>
          </a:xfrm>
        </p:spPr>
        <p:txBody>
          <a:bodyPr anchor="ctr">
            <a:normAutofit/>
          </a:bodyPr>
          <a:lstStyle/>
          <a:p>
            <a:r>
              <a:rPr lang="en-US" sz="3400"/>
              <a:t>Variable Commands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6365F95-4A2C-4567-BB1E-57FB94560048}"/>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9B6D55C0-AE05-4D28-8C05-0A86B5DDDCCC}"/>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FACF1AFC-FAEB-4601-B7B4-D94520B8C07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32</a:t>
            </a:fld>
            <a:endParaRPr lang="en-US"/>
          </a:p>
        </p:txBody>
      </p:sp>
      <p:graphicFrame>
        <p:nvGraphicFramePr>
          <p:cNvPr id="8" name="Content Placeholder 2">
            <a:extLst>
              <a:ext uri="{FF2B5EF4-FFF2-40B4-BE49-F238E27FC236}">
                <a16:creationId xmlns:a16="http://schemas.microsoft.com/office/drawing/2014/main" id="{602BB76E-9CC1-4FEC-BDFB-D278FA2E5733}"/>
              </a:ext>
            </a:extLst>
          </p:cNvPr>
          <p:cNvGraphicFramePr>
            <a:graphicFrameLocks noGrp="1"/>
          </p:cNvGraphicFramePr>
          <p:nvPr>
            <p:ph idx="1"/>
            <p:extLst>
              <p:ext uri="{D42A27DB-BD31-4B8C-83A1-F6EECF244321}">
                <p14:modId xmlns:p14="http://schemas.microsoft.com/office/powerpoint/2010/main" val="311936734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445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55966-E938-4CF7-A0C0-3B79880468C3}"/>
              </a:ext>
            </a:extLst>
          </p:cNvPr>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a:extLst>
              <a:ext uri="{FF2B5EF4-FFF2-40B4-BE49-F238E27FC236}">
                <a16:creationId xmlns:a16="http://schemas.microsoft.com/office/drawing/2014/main" id="{F055F30B-9396-4721-A0F0-E87AB5C8B2B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0780E430-5056-4E06-99B1-44051A3AD35E}"/>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5" name="Rectangle 4">
            <a:extLst>
              <a:ext uri="{FF2B5EF4-FFF2-40B4-BE49-F238E27FC236}">
                <a16:creationId xmlns:a16="http://schemas.microsoft.com/office/drawing/2014/main" id="{6D5F75BE-5C2D-448A-8273-66B102D8B215}"/>
              </a:ext>
            </a:extLst>
          </p:cNvPr>
          <p:cNvSpPr/>
          <p:nvPr/>
        </p:nvSpPr>
        <p:spPr>
          <a:xfrm>
            <a:off x="1632281" y="2967335"/>
            <a:ext cx="89274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Variables in Quotes Demo</a:t>
            </a:r>
          </a:p>
        </p:txBody>
      </p:sp>
    </p:spTree>
    <p:extLst>
      <p:ext uri="{BB962C8B-B14F-4D97-AF65-F5344CB8AC3E}">
        <p14:creationId xmlns:p14="http://schemas.microsoft.com/office/powerpoint/2010/main" val="55577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14:40</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02416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4122-0AC7-4752-96EA-8DB70B437BC5}"/>
              </a:ext>
            </a:extLst>
          </p:cNvPr>
          <p:cNvSpPr>
            <a:spLocks noGrp="1"/>
          </p:cNvSpPr>
          <p:nvPr>
            <p:ph type="title"/>
          </p:nvPr>
        </p:nvSpPr>
        <p:spPr>
          <a:xfrm>
            <a:off x="1141413" y="609600"/>
            <a:ext cx="9905998" cy="1468582"/>
          </a:xfrm>
        </p:spPr>
        <p:txBody>
          <a:bodyPr>
            <a:normAutofit/>
          </a:bodyPr>
          <a:lstStyle/>
          <a:p>
            <a:pPr algn="ctr"/>
            <a:r>
              <a:rPr lang="en-US" dirty="0"/>
              <a:t>The Pipeline</a:t>
            </a:r>
          </a:p>
        </p:txBody>
      </p:sp>
      <p:sp>
        <p:nvSpPr>
          <p:cNvPr id="4" name="Footer Placeholder 3">
            <a:extLst>
              <a:ext uri="{FF2B5EF4-FFF2-40B4-BE49-F238E27FC236}">
                <a16:creationId xmlns:a16="http://schemas.microsoft.com/office/drawing/2014/main" id="{9174C080-9F3B-4576-BA15-EC845C9FC3D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4525D521-5897-4899-A869-B8F1DE494254}"/>
              </a:ext>
            </a:extLst>
          </p:cNvPr>
          <p:cNvSpPr>
            <a:spLocks noGrp="1"/>
          </p:cNvSpPr>
          <p:nvPr>
            <p:ph type="dt" sz="half" idx="10"/>
          </p:nvPr>
        </p:nvSpPr>
        <p:spPr>
          <a:xfrm>
            <a:off x="8837612" y="5883275"/>
            <a:ext cx="1600200" cy="365125"/>
          </a:xfrm>
        </p:spPr>
        <p:txBody>
          <a:bodyPr>
            <a:normAutofit/>
          </a:bodyPr>
          <a:lstStyle/>
          <a:p>
            <a:pPr>
              <a:spcAft>
                <a:spcPts val="600"/>
              </a:spcAft>
            </a:pPr>
            <a:fld id="{A678FD32-34C3-404C-A5A3-4C55061BA44B}"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5DB96EBE-3533-4B1B-8EDE-05015C4A3E1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35</a:t>
            </a:fld>
            <a:endParaRPr lang="en-US"/>
          </a:p>
        </p:txBody>
      </p:sp>
      <p:graphicFrame>
        <p:nvGraphicFramePr>
          <p:cNvPr id="8" name="Content Placeholder 2">
            <a:extLst>
              <a:ext uri="{FF2B5EF4-FFF2-40B4-BE49-F238E27FC236}">
                <a16:creationId xmlns:a16="http://schemas.microsoft.com/office/drawing/2014/main" id="{8B031A72-B4FF-459E-ADFB-FA140B334983}"/>
              </a:ext>
            </a:extLst>
          </p:cNvPr>
          <p:cNvGraphicFramePr>
            <a:graphicFrameLocks noGrp="1"/>
          </p:cNvGraphicFramePr>
          <p:nvPr>
            <p:ph idx="1"/>
            <p:extLst>
              <p:ext uri="{D42A27DB-BD31-4B8C-83A1-F6EECF244321}">
                <p14:modId xmlns:p14="http://schemas.microsoft.com/office/powerpoint/2010/main" val="387365833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0082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A9E78-F4F8-4B94-B20D-8456903E01C7}"/>
              </a:ext>
            </a:extLst>
          </p:cNvPr>
          <p:cNvSpPr>
            <a:spLocks noGrp="1"/>
          </p:cNvSpPr>
          <p:nvPr>
            <p:ph type="dt" sz="half" idx="10"/>
          </p:nvPr>
        </p:nvSpPr>
        <p:spPr/>
        <p:txBody>
          <a:bodyPr/>
          <a:lstStyle/>
          <a:p>
            <a:fld id="{3F4FFFD7-D8A1-4491-B156-4AB843D1858F}" type="datetime10">
              <a:rPr lang="en-US" smtClean="0"/>
              <a:t>15:03</a:t>
            </a:fld>
            <a:endParaRPr lang="en-US" dirty="0"/>
          </a:p>
        </p:txBody>
      </p:sp>
      <p:sp>
        <p:nvSpPr>
          <p:cNvPr id="3" name="Footer Placeholder 2">
            <a:extLst>
              <a:ext uri="{FF2B5EF4-FFF2-40B4-BE49-F238E27FC236}">
                <a16:creationId xmlns:a16="http://schemas.microsoft.com/office/drawing/2014/main" id="{5AEADEC6-49D4-4017-886F-FAF7312ACF0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A1083CE-1EA8-4BAB-9F70-A11E33EAD606}"/>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5" name="Rectangle 4">
            <a:extLst>
              <a:ext uri="{FF2B5EF4-FFF2-40B4-BE49-F238E27FC236}">
                <a16:creationId xmlns:a16="http://schemas.microsoft.com/office/drawing/2014/main" id="{47B1CE54-A9CA-46CC-8BD0-A4EAF3C8567C}"/>
              </a:ext>
            </a:extLst>
          </p:cNvPr>
          <p:cNvSpPr/>
          <p:nvPr/>
        </p:nvSpPr>
        <p:spPr>
          <a:xfrm>
            <a:off x="3530231" y="2967335"/>
            <a:ext cx="51315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PIPELINE DEMO</a:t>
            </a:r>
          </a:p>
        </p:txBody>
      </p:sp>
    </p:spTree>
    <p:extLst>
      <p:ext uri="{BB962C8B-B14F-4D97-AF65-F5344CB8AC3E}">
        <p14:creationId xmlns:p14="http://schemas.microsoft.com/office/powerpoint/2010/main" val="3350435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0A4-044F-46EE-B29A-2D58052DB0D9}"/>
              </a:ext>
            </a:extLst>
          </p:cNvPr>
          <p:cNvSpPr>
            <a:spLocks noGrp="1"/>
          </p:cNvSpPr>
          <p:nvPr>
            <p:ph type="title"/>
          </p:nvPr>
        </p:nvSpPr>
        <p:spPr/>
        <p:txBody>
          <a:bodyPr/>
          <a:lstStyle/>
          <a:p>
            <a:pPr algn="ctr"/>
            <a:r>
              <a:rPr lang="en-US" dirty="0"/>
              <a:t>deeper Pipe line</a:t>
            </a:r>
          </a:p>
        </p:txBody>
      </p:sp>
      <p:sp>
        <p:nvSpPr>
          <p:cNvPr id="3" name="Content Placeholder 2">
            <a:extLst>
              <a:ext uri="{FF2B5EF4-FFF2-40B4-BE49-F238E27FC236}">
                <a16:creationId xmlns:a16="http://schemas.microsoft.com/office/drawing/2014/main" id="{C815DF6D-C6AF-46A4-9E2D-879BE27B7DE9}"/>
              </a:ext>
            </a:extLst>
          </p:cNvPr>
          <p:cNvSpPr>
            <a:spLocks noGrp="1"/>
          </p:cNvSpPr>
          <p:nvPr>
            <p:ph idx="1"/>
          </p:nvPr>
        </p:nvSpPr>
        <p:spPr/>
        <p:txBody>
          <a:bodyPr/>
          <a:lstStyle/>
          <a:p>
            <a:r>
              <a:rPr lang="en-US" dirty="0" err="1">
                <a:effectLst/>
              </a:rPr>
              <a:t>CommandA</a:t>
            </a:r>
            <a:r>
              <a:rPr lang="en-US" dirty="0">
                <a:effectLst/>
              </a:rPr>
              <a:t> sends output to </a:t>
            </a:r>
            <a:r>
              <a:rPr lang="en-US" dirty="0" err="1">
                <a:effectLst/>
              </a:rPr>
              <a:t>CommandB</a:t>
            </a:r>
            <a:endParaRPr lang="en-US" dirty="0">
              <a:effectLst/>
            </a:endParaRPr>
          </a:p>
          <a:p>
            <a:pPr lvl="1"/>
            <a:r>
              <a:rPr lang="en-US" dirty="0" err="1">
                <a:effectLst/>
              </a:rPr>
              <a:t>CommandB</a:t>
            </a:r>
            <a:r>
              <a:rPr lang="en-US" dirty="0">
                <a:effectLst/>
              </a:rPr>
              <a:t> has to property that accepts pipeline input from </a:t>
            </a:r>
            <a:r>
              <a:rPr lang="en-US" dirty="0" err="1">
                <a:effectLst/>
              </a:rPr>
              <a:t>CommandA</a:t>
            </a:r>
            <a:endParaRPr lang="en-US" dirty="0">
              <a:effectLst/>
            </a:endParaRPr>
          </a:p>
          <a:p>
            <a:r>
              <a:rPr lang="en-US" dirty="0" err="1">
                <a:effectLst/>
              </a:rPr>
              <a:t>ByValue</a:t>
            </a:r>
            <a:r>
              <a:rPr lang="en-US" dirty="0">
                <a:effectLst/>
              </a:rPr>
              <a:t> – Match only one pipeline input </a:t>
            </a:r>
            <a:r>
              <a:rPr lang="en-US" dirty="0" err="1">
                <a:effectLst/>
              </a:rPr>
              <a:t>ByValue</a:t>
            </a:r>
            <a:endParaRPr lang="en-US" dirty="0">
              <a:effectLst/>
            </a:endParaRPr>
          </a:p>
          <a:p>
            <a:pPr lvl="1"/>
            <a:r>
              <a:rPr lang="en-US" dirty="0">
                <a:effectLst/>
              </a:rPr>
              <a:t>Get-content .\servers.txt | Get-service (fail)</a:t>
            </a:r>
          </a:p>
          <a:p>
            <a:pPr lvl="1"/>
            <a:r>
              <a:rPr lang="en-US" dirty="0">
                <a:effectLst/>
              </a:rPr>
              <a:t>Get-process -name note* | stop-process(win)</a:t>
            </a:r>
          </a:p>
          <a:p>
            <a:r>
              <a:rPr lang="en-US" dirty="0" err="1">
                <a:effectLst/>
              </a:rPr>
              <a:t>ByPropertyName</a:t>
            </a:r>
            <a:r>
              <a:rPr lang="en-US" dirty="0">
                <a:effectLst/>
              </a:rPr>
              <a:t> - Matches all that accept pipeline input </a:t>
            </a:r>
            <a:r>
              <a:rPr lang="en-US" dirty="0" err="1">
                <a:effectLst/>
              </a:rPr>
              <a:t>ByPropertyName</a:t>
            </a:r>
            <a:endParaRPr lang="en-US" dirty="0">
              <a:effectLst/>
            </a:endParaRPr>
          </a:p>
        </p:txBody>
      </p:sp>
      <p:sp>
        <p:nvSpPr>
          <p:cNvPr id="6" name="Date Placeholder 5">
            <a:extLst>
              <a:ext uri="{FF2B5EF4-FFF2-40B4-BE49-F238E27FC236}">
                <a16:creationId xmlns:a16="http://schemas.microsoft.com/office/drawing/2014/main" id="{98F63999-F75D-48D5-8C80-BE848B91931B}"/>
              </a:ext>
            </a:extLst>
          </p:cNvPr>
          <p:cNvSpPr>
            <a:spLocks noGrp="1"/>
          </p:cNvSpPr>
          <p:nvPr>
            <p:ph type="dt" sz="half" idx="10"/>
          </p:nvPr>
        </p:nvSpPr>
        <p:spPr/>
        <p:txBody>
          <a:bodyPr/>
          <a:lstStyle/>
          <a:p>
            <a:fld id="{42C6551C-F093-4C7E-88E9-E747A3634D81}" type="datetime10">
              <a:rPr lang="en-US" smtClean="0"/>
              <a:t>14:40</a:t>
            </a:fld>
            <a:endParaRPr lang="en-US" dirty="0"/>
          </a:p>
        </p:txBody>
      </p:sp>
      <p:sp>
        <p:nvSpPr>
          <p:cNvPr id="4" name="Footer Placeholder 3">
            <a:extLst>
              <a:ext uri="{FF2B5EF4-FFF2-40B4-BE49-F238E27FC236}">
                <a16:creationId xmlns:a16="http://schemas.microsoft.com/office/drawing/2014/main" id="{79739B9B-061D-476E-A525-9E51101F05BA}"/>
              </a:ext>
            </a:extLst>
          </p:cNvPr>
          <p:cNvSpPr>
            <a:spLocks noGrp="1"/>
          </p:cNvSpPr>
          <p:nvPr>
            <p:ph type="ftr" sz="quarter" idx="11"/>
          </p:nvPr>
        </p:nvSpPr>
        <p:spPr>
          <a:xfrm>
            <a:off x="1141411" y="5883275"/>
            <a:ext cx="817676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E450B1A-6F53-4EDA-A144-90ED404690B7}"/>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1747143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38</a:t>
            </a:fld>
            <a:endParaRPr lang="en-US"/>
          </a:p>
        </p:txBody>
      </p:sp>
      <p:graphicFrame>
        <p:nvGraphicFramePr>
          <p:cNvPr id="7" name="Diagram 6">
            <a:extLst>
              <a:ext uri="{FF2B5EF4-FFF2-40B4-BE49-F238E27FC236}">
                <a16:creationId xmlns:a16="http://schemas.microsoft.com/office/drawing/2014/main" id="{0D2C75E5-FB5D-4168-9305-0F7A907114B3}"/>
              </a:ext>
            </a:extLst>
          </p:cNvPr>
          <p:cNvGraphicFramePr/>
          <p:nvPr>
            <p:extLst>
              <p:ext uri="{D42A27DB-BD31-4B8C-83A1-F6EECF244321}">
                <p14:modId xmlns:p14="http://schemas.microsoft.com/office/powerpoint/2010/main" val="4225115854"/>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980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39</a:t>
            </a:fld>
            <a:endParaRPr lang="en-US"/>
          </a:p>
        </p:txBody>
      </p:sp>
      <p:graphicFrame>
        <p:nvGraphicFramePr>
          <p:cNvPr id="10" name="Diagram 9">
            <a:extLst>
              <a:ext uri="{FF2B5EF4-FFF2-40B4-BE49-F238E27FC236}">
                <a16:creationId xmlns:a16="http://schemas.microsoft.com/office/drawing/2014/main" id="{FEB3F97F-1FF1-4B25-98AB-D6F42C416408}"/>
              </a:ext>
            </a:extLst>
          </p:cNvPr>
          <p:cNvGraphicFramePr/>
          <p:nvPr>
            <p:extLst>
              <p:ext uri="{D42A27DB-BD31-4B8C-83A1-F6EECF244321}">
                <p14:modId xmlns:p14="http://schemas.microsoft.com/office/powerpoint/2010/main" val="3887733014"/>
              </p:ext>
            </p:extLst>
          </p:nvPr>
        </p:nvGraphicFramePr>
        <p:xfrm>
          <a:off x="0" y="1353061"/>
          <a:ext cx="7416800" cy="4151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6F137011-3AFB-4D8B-97EA-6EBDB383E3F4}"/>
              </a:ext>
            </a:extLst>
          </p:cNvPr>
          <p:cNvGraphicFramePr/>
          <p:nvPr>
            <p:extLst>
              <p:ext uri="{D42A27DB-BD31-4B8C-83A1-F6EECF244321}">
                <p14:modId xmlns:p14="http://schemas.microsoft.com/office/powerpoint/2010/main" val="1644921601"/>
              </p:ext>
            </p:extLst>
          </p:nvPr>
        </p:nvGraphicFramePr>
        <p:xfrm>
          <a:off x="450651" y="719667"/>
          <a:ext cx="665321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8992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618-99CB-4829-A8B6-D73D2CBB1CE6}"/>
              </a:ext>
            </a:extLst>
          </p:cNvPr>
          <p:cNvSpPr>
            <a:spLocks noGrp="1"/>
          </p:cNvSpPr>
          <p:nvPr>
            <p:ph type="title"/>
          </p:nvPr>
        </p:nvSpPr>
        <p:spPr>
          <a:xfrm>
            <a:off x="6420465" y="609600"/>
            <a:ext cx="5122606" cy="1905000"/>
          </a:xfrm>
        </p:spPr>
        <p:txBody>
          <a:bodyPr>
            <a:normAutofit/>
          </a:bodyPr>
          <a:lstStyle/>
          <a:p>
            <a:r>
              <a:rPr lang="en-US" dirty="0"/>
              <a:t>About Me</a:t>
            </a:r>
            <a:endParaRPr lang="en-US"/>
          </a:p>
        </p:txBody>
      </p:sp>
      <p:sp>
        <p:nvSpPr>
          <p:cNvPr id="3" name="Content Placeholder 2">
            <a:extLst>
              <a:ext uri="{FF2B5EF4-FFF2-40B4-BE49-F238E27FC236}">
                <a16:creationId xmlns:a16="http://schemas.microsoft.com/office/drawing/2014/main" id="{70946FB9-D080-4993-BCD9-7A734F694806}"/>
              </a:ext>
            </a:extLst>
          </p:cNvPr>
          <p:cNvSpPr>
            <a:spLocks noGrp="1"/>
          </p:cNvSpPr>
          <p:nvPr>
            <p:ph idx="1"/>
          </p:nvPr>
        </p:nvSpPr>
        <p:spPr>
          <a:xfrm>
            <a:off x="6420465" y="2666999"/>
            <a:ext cx="5122606" cy="3216276"/>
          </a:xfrm>
        </p:spPr>
        <p:txBody>
          <a:bodyPr anchor="t">
            <a:noAutofit/>
          </a:bodyPr>
          <a:lstStyle/>
          <a:p>
            <a:r>
              <a:rPr lang="en-US" sz="2400" dirty="0"/>
              <a:t>Husband &amp; Father</a:t>
            </a:r>
          </a:p>
          <a:p>
            <a:r>
              <a:rPr lang="en-US" sz="2400" dirty="0"/>
              <a:t>25 year Soldier</a:t>
            </a:r>
          </a:p>
          <a:p>
            <a:r>
              <a:rPr lang="en-US" sz="2400" dirty="0"/>
              <a:t>Howard Community College Instructor</a:t>
            </a:r>
          </a:p>
          <a:p>
            <a:r>
              <a:rPr lang="en-US" sz="2400" dirty="0"/>
              <a:t>Former Systems Administrator</a:t>
            </a:r>
          </a:p>
          <a:p>
            <a:r>
              <a:rPr lang="en-US" sz="2400" dirty="0"/>
              <a:t>VP of Outreach ISSA Central Maryland</a:t>
            </a:r>
          </a:p>
        </p:txBody>
      </p:sp>
      <p:sp>
        <p:nvSpPr>
          <p:cNvPr id="6" name="Footer Placeholder 5">
            <a:extLst>
              <a:ext uri="{FF2B5EF4-FFF2-40B4-BE49-F238E27FC236}">
                <a16:creationId xmlns:a16="http://schemas.microsoft.com/office/drawing/2014/main" id="{DF6BDF46-3A84-4622-8B3B-0715F953FFB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Content Placeholder 4">
            <a:extLst>
              <a:ext uri="{FF2B5EF4-FFF2-40B4-BE49-F238E27FC236}">
                <a16:creationId xmlns:a16="http://schemas.microsoft.com/office/drawing/2014/main" id="{1AFCE7A4-4C9E-4334-8F6F-4F4FEFACCC43}"/>
              </a:ext>
            </a:extLst>
          </p:cNvPr>
          <p:cNvPicPr/>
          <p:nvPr/>
        </p:nvPicPr>
        <p:blipFill>
          <a:blip r:embed="rId4"/>
          <a:stretch/>
        </p:blipFill>
        <p:spPr>
          <a:xfrm>
            <a:off x="656992" y="645106"/>
            <a:ext cx="54240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253CB647-DC2F-4B95-9BDF-3A739C059D2E}"/>
              </a:ext>
            </a:extLst>
          </p:cNvPr>
          <p:cNvSpPr>
            <a:spLocks noGrp="1"/>
          </p:cNvSpPr>
          <p:nvPr>
            <p:ph type="dt" sz="half" idx="10"/>
          </p:nvPr>
        </p:nvSpPr>
        <p:spPr>
          <a:xfrm>
            <a:off x="8837612" y="5883275"/>
            <a:ext cx="1600200" cy="365125"/>
          </a:xfrm>
        </p:spPr>
        <p:txBody>
          <a:bodyPr>
            <a:normAutofit/>
          </a:bodyPr>
          <a:lstStyle/>
          <a:p>
            <a:pPr>
              <a:spcAft>
                <a:spcPts val="600"/>
              </a:spcAft>
            </a:pPr>
            <a:fld id="{83A4DADD-662D-4B36-80E7-FD61C3CB38E0}" type="datetime10">
              <a:rPr lang="en-US" smtClean="0"/>
              <a:pPr>
                <a:spcAft>
                  <a:spcPts val="600"/>
                </a:spcAft>
              </a:pPr>
              <a:t>14:40</a:t>
            </a:fld>
            <a:endParaRPr lang="en-US"/>
          </a:p>
        </p:txBody>
      </p:sp>
      <p:sp>
        <p:nvSpPr>
          <p:cNvPr id="7" name="Slide Number Placeholder 6">
            <a:extLst>
              <a:ext uri="{FF2B5EF4-FFF2-40B4-BE49-F238E27FC236}">
                <a16:creationId xmlns:a16="http://schemas.microsoft.com/office/drawing/2014/main" id="{9C6D2810-586C-42C3-AED7-CEA62B90D5C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340851747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6D28-EAC1-4904-B2DF-9660561FD863}"/>
              </a:ext>
            </a:extLst>
          </p:cNvPr>
          <p:cNvSpPr>
            <a:spLocks noGrp="1"/>
          </p:cNvSpPr>
          <p:nvPr>
            <p:ph type="title"/>
          </p:nvPr>
        </p:nvSpPr>
        <p:spPr>
          <a:xfrm>
            <a:off x="8119869" y="643466"/>
            <a:ext cx="3143875" cy="5571065"/>
          </a:xfrm>
        </p:spPr>
        <p:txBody>
          <a:bodyPr anchor="ctr">
            <a:normAutofit/>
          </a:bodyPr>
          <a:lstStyle/>
          <a:p>
            <a:r>
              <a:rPr lang="en-US" sz="3600"/>
              <a:t>Logic and flow control (Loops)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89A781F-8956-456A-BA2B-4FB45DA2368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420CBD5-4409-489A-A052-493F77F99BF8}"/>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0033CC35-9659-430D-84EA-E6E9A09F58C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40</a:t>
            </a:fld>
            <a:endParaRPr lang="en-US"/>
          </a:p>
        </p:txBody>
      </p:sp>
      <p:graphicFrame>
        <p:nvGraphicFramePr>
          <p:cNvPr id="7" name="Diagram 6">
            <a:extLst>
              <a:ext uri="{FF2B5EF4-FFF2-40B4-BE49-F238E27FC236}">
                <a16:creationId xmlns:a16="http://schemas.microsoft.com/office/drawing/2014/main" id="{76862B86-78C7-4272-AAB7-9FA70D446FD1}"/>
              </a:ext>
            </a:extLst>
          </p:cNvPr>
          <p:cNvGraphicFramePr/>
          <p:nvPr>
            <p:extLst>
              <p:ext uri="{D42A27DB-BD31-4B8C-83A1-F6EECF244321}">
                <p14:modId xmlns:p14="http://schemas.microsoft.com/office/powerpoint/2010/main" val="676575076"/>
              </p:ext>
            </p:extLst>
          </p:nvPr>
        </p:nvGraphicFramePr>
        <p:xfrm>
          <a:off x="210207" y="643467"/>
          <a:ext cx="7126014"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133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510CB-A6A8-4C85-B788-FE8482EABCF8}"/>
              </a:ext>
            </a:extLst>
          </p:cNvPr>
          <p:cNvSpPr>
            <a:spLocks noGrp="1"/>
          </p:cNvSpPr>
          <p:nvPr>
            <p:ph type="dt" sz="half" idx="10"/>
          </p:nvPr>
        </p:nvSpPr>
        <p:spPr/>
        <p:txBody>
          <a:bodyPr/>
          <a:lstStyle/>
          <a:p>
            <a:fld id="{3F4FFFD7-D8A1-4491-B156-4AB843D1858F}" type="datetime10">
              <a:rPr lang="en-US" smtClean="0"/>
              <a:t>15:53</a:t>
            </a:fld>
            <a:endParaRPr lang="en-US" dirty="0"/>
          </a:p>
        </p:txBody>
      </p:sp>
      <p:sp>
        <p:nvSpPr>
          <p:cNvPr id="3" name="Footer Placeholder 2">
            <a:extLst>
              <a:ext uri="{FF2B5EF4-FFF2-40B4-BE49-F238E27FC236}">
                <a16:creationId xmlns:a16="http://schemas.microsoft.com/office/drawing/2014/main" id="{4C10F601-9DCD-45FB-A1C2-E491A8872CC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2BCC06B6-8B07-4839-8BE9-D9DEE85EAA94}"/>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5" name="Rectangle 4">
            <a:extLst>
              <a:ext uri="{FF2B5EF4-FFF2-40B4-BE49-F238E27FC236}">
                <a16:creationId xmlns:a16="http://schemas.microsoft.com/office/drawing/2014/main" id="{3EED1B83-8CF2-4BE0-A14B-FE3EB5D494F0}"/>
              </a:ext>
            </a:extLst>
          </p:cNvPr>
          <p:cNvSpPr/>
          <p:nvPr/>
        </p:nvSpPr>
        <p:spPr>
          <a:xfrm>
            <a:off x="3987093" y="2967335"/>
            <a:ext cx="421782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Logic Demo</a:t>
            </a:r>
          </a:p>
        </p:txBody>
      </p:sp>
    </p:spTree>
    <p:extLst>
      <p:ext uri="{BB962C8B-B14F-4D97-AF65-F5344CB8AC3E}">
        <p14:creationId xmlns:p14="http://schemas.microsoft.com/office/powerpoint/2010/main" val="2856158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347-8323-4DF1-9AED-77B3D228225C}"/>
              </a:ext>
            </a:extLst>
          </p:cNvPr>
          <p:cNvSpPr>
            <a:spLocks noGrp="1"/>
          </p:cNvSpPr>
          <p:nvPr>
            <p:ph type="title"/>
          </p:nvPr>
        </p:nvSpPr>
        <p:spPr>
          <a:xfrm>
            <a:off x="669851" y="1430179"/>
            <a:ext cx="3029313" cy="3675908"/>
          </a:xfrm>
        </p:spPr>
        <p:txBody>
          <a:bodyPr anchor="ctr">
            <a:normAutofit/>
          </a:bodyPr>
          <a:lstStyle/>
          <a:p>
            <a:r>
              <a:rPr lang="en-US" sz="3400"/>
              <a:t>Adding commands</a:t>
            </a:r>
          </a:p>
        </p:txBody>
      </p:sp>
      <p:sp>
        <p:nvSpPr>
          <p:cNvPr id="30" name="Rectangle 2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9F41733-3240-44B0-8222-D50ECBEF714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32" name="Straight Connector 3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4" name="Rectangle 3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9CBD3727-E1FC-492D-B957-35484F48820F}"/>
              </a:ext>
            </a:extLst>
          </p:cNvPr>
          <p:cNvSpPr>
            <a:spLocks noGrp="1"/>
          </p:cNvSpPr>
          <p:nvPr>
            <p:ph type="dt" sz="half" idx="10"/>
          </p:nvPr>
        </p:nvSpPr>
        <p:spPr>
          <a:xfrm>
            <a:off x="8837612" y="5883275"/>
            <a:ext cx="1600200" cy="365125"/>
          </a:xfrm>
        </p:spPr>
        <p:txBody>
          <a:bodyPr>
            <a:normAutofit/>
          </a:bodyPr>
          <a:lstStyle/>
          <a:p>
            <a:pPr>
              <a:spcAft>
                <a:spcPts val="600"/>
              </a:spcAft>
            </a:pPr>
            <a:fld id="{A89045B4-BC7F-449C-98D9-208601746F18}"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61DD8624-1E9F-45DC-BCF5-0775B64E06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42</a:t>
            </a:fld>
            <a:endParaRPr lang="en-US"/>
          </a:p>
        </p:txBody>
      </p:sp>
      <p:graphicFrame>
        <p:nvGraphicFramePr>
          <p:cNvPr id="17" name="Content Placeholder 2">
            <a:extLst>
              <a:ext uri="{FF2B5EF4-FFF2-40B4-BE49-F238E27FC236}">
                <a16:creationId xmlns:a16="http://schemas.microsoft.com/office/drawing/2014/main" id="{1FB504C5-656A-4D74-B041-6F7A4E3BC22C}"/>
              </a:ext>
            </a:extLst>
          </p:cNvPr>
          <p:cNvGraphicFramePr>
            <a:graphicFrameLocks noGrp="1"/>
          </p:cNvGraphicFramePr>
          <p:nvPr>
            <p:ph idx="1"/>
            <p:extLst>
              <p:ext uri="{D42A27DB-BD31-4B8C-83A1-F6EECF244321}">
                <p14:modId xmlns:p14="http://schemas.microsoft.com/office/powerpoint/2010/main" val="1586731074"/>
              </p:ext>
            </p:extLst>
          </p:nvPr>
        </p:nvGraphicFramePr>
        <p:xfrm>
          <a:off x="5019046" y="943685"/>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023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9C56-12A4-4F33-B95F-8457D3DC9470}"/>
              </a:ext>
            </a:extLst>
          </p:cNvPr>
          <p:cNvSpPr>
            <a:spLocks noGrp="1"/>
          </p:cNvSpPr>
          <p:nvPr>
            <p:ph type="title"/>
          </p:nvPr>
        </p:nvSpPr>
        <p:spPr>
          <a:xfrm>
            <a:off x="669851" y="1430179"/>
            <a:ext cx="3029313" cy="3675908"/>
          </a:xfrm>
        </p:spPr>
        <p:txBody>
          <a:bodyPr anchor="ctr">
            <a:normAutofit/>
          </a:bodyPr>
          <a:lstStyle/>
          <a:p>
            <a:r>
              <a:rPr lang="en-US" sz="3600" dirty="0"/>
              <a:t>Module from Internet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4778792-AA71-492C-A00C-9659140FF3CB}"/>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dirty="0"/>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87553C3E-00DA-4524-A065-5BCB6DC57808}"/>
              </a:ext>
            </a:extLst>
          </p:cNvPr>
          <p:cNvSpPr>
            <a:spLocks noGrp="1"/>
          </p:cNvSpPr>
          <p:nvPr>
            <p:ph type="dt" sz="half" idx="10"/>
          </p:nvPr>
        </p:nvSpPr>
        <p:spPr>
          <a:xfrm>
            <a:off x="8837612" y="5883275"/>
            <a:ext cx="1600200" cy="365125"/>
          </a:xfrm>
        </p:spPr>
        <p:txBody>
          <a:bodyPr>
            <a:normAutofit/>
          </a:bodyPr>
          <a:lstStyle/>
          <a:p>
            <a:pPr>
              <a:spcAft>
                <a:spcPts val="600"/>
              </a:spcAft>
            </a:pPr>
            <a:fld id="{78C4BD6E-1017-4246-BA83-EF1304BA900C}"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C9457E2A-322E-4DCA-88C7-F0B4FC60386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43</a:t>
            </a:fld>
            <a:endParaRPr lang="en-US"/>
          </a:p>
        </p:txBody>
      </p:sp>
      <p:graphicFrame>
        <p:nvGraphicFramePr>
          <p:cNvPr id="8" name="Content Placeholder 2">
            <a:extLst>
              <a:ext uri="{FF2B5EF4-FFF2-40B4-BE49-F238E27FC236}">
                <a16:creationId xmlns:a16="http://schemas.microsoft.com/office/drawing/2014/main" id="{4D78632F-543A-4245-A3A1-2043A763F617}"/>
              </a:ext>
            </a:extLst>
          </p:cNvPr>
          <p:cNvGraphicFramePr>
            <a:graphicFrameLocks noGrp="1"/>
          </p:cNvGraphicFramePr>
          <p:nvPr>
            <p:ph idx="1"/>
            <p:extLst>
              <p:ext uri="{D42A27DB-BD31-4B8C-83A1-F6EECF244321}">
                <p14:modId xmlns:p14="http://schemas.microsoft.com/office/powerpoint/2010/main" val="426358374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3411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50B92-8DBE-4AF3-AE68-3962A8F31E39}"/>
              </a:ext>
            </a:extLst>
          </p:cNvPr>
          <p:cNvSpPr>
            <a:spLocks noGrp="1"/>
          </p:cNvSpPr>
          <p:nvPr>
            <p:ph type="dt" sz="half" idx="10"/>
          </p:nvPr>
        </p:nvSpPr>
        <p:spPr/>
        <p:txBody>
          <a:bodyPr/>
          <a:lstStyle/>
          <a:p>
            <a:fld id="{3F4FFFD7-D8A1-4491-B156-4AB843D1858F}" type="datetime10">
              <a:rPr lang="en-US" smtClean="0"/>
              <a:t>16:23</a:t>
            </a:fld>
            <a:endParaRPr lang="en-US" dirty="0"/>
          </a:p>
        </p:txBody>
      </p:sp>
      <p:sp>
        <p:nvSpPr>
          <p:cNvPr id="3" name="Footer Placeholder 2">
            <a:extLst>
              <a:ext uri="{FF2B5EF4-FFF2-40B4-BE49-F238E27FC236}">
                <a16:creationId xmlns:a16="http://schemas.microsoft.com/office/drawing/2014/main" id="{182A57E5-B1C7-402E-B4A3-CB0B6FA4445E}"/>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04F2C20-51A5-467A-9A39-F6BF423EE9F6}"/>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Rectangle 4">
            <a:extLst>
              <a:ext uri="{FF2B5EF4-FFF2-40B4-BE49-F238E27FC236}">
                <a16:creationId xmlns:a16="http://schemas.microsoft.com/office/drawing/2014/main" id="{4346C3BB-069B-4CB9-99D7-BD8E8E12DB86}"/>
              </a:ext>
            </a:extLst>
          </p:cNvPr>
          <p:cNvSpPr/>
          <p:nvPr/>
        </p:nvSpPr>
        <p:spPr>
          <a:xfrm>
            <a:off x="1605833" y="2967335"/>
            <a:ext cx="898034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Adding Commands Demo</a:t>
            </a:r>
          </a:p>
        </p:txBody>
      </p:sp>
    </p:spTree>
    <p:extLst>
      <p:ext uri="{BB962C8B-B14F-4D97-AF65-F5344CB8AC3E}">
        <p14:creationId xmlns:p14="http://schemas.microsoft.com/office/powerpoint/2010/main" val="1958917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D6D1-5619-4ACE-B3AC-BE68D888B812}"/>
              </a:ext>
            </a:extLst>
          </p:cNvPr>
          <p:cNvSpPr>
            <a:spLocks noGrp="1"/>
          </p:cNvSpPr>
          <p:nvPr>
            <p:ph type="title"/>
          </p:nvPr>
        </p:nvSpPr>
        <p:spPr>
          <a:xfrm>
            <a:off x="8119869" y="643466"/>
            <a:ext cx="3143875" cy="5571065"/>
          </a:xfrm>
        </p:spPr>
        <p:txBody>
          <a:bodyPr anchor="ctr">
            <a:normAutofit/>
          </a:bodyPr>
          <a:lstStyle/>
          <a:p>
            <a:r>
              <a:rPr lang="en-US" sz="3600" dirty="0"/>
              <a:t>Output formatting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4B0D58C-11EB-4F6B-83A8-1158483C5431}"/>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27B534E-4A93-4F1D-A705-F3808A38CABA}"/>
              </a:ext>
            </a:extLst>
          </p:cNvPr>
          <p:cNvSpPr>
            <a:spLocks noGrp="1"/>
          </p:cNvSpPr>
          <p:nvPr>
            <p:ph type="dt" sz="half" idx="10"/>
          </p:nvPr>
        </p:nvSpPr>
        <p:spPr>
          <a:xfrm>
            <a:off x="8837612" y="6257351"/>
            <a:ext cx="1600200" cy="365125"/>
          </a:xfrm>
        </p:spPr>
        <p:txBody>
          <a:bodyPr>
            <a:normAutofit/>
          </a:bodyPr>
          <a:lstStyle/>
          <a:p>
            <a:pPr>
              <a:spcAft>
                <a:spcPts val="600"/>
              </a:spcAft>
            </a:pPr>
            <a:fld id="{B9B22A8B-2914-414D-AAE6-42F25AC9ABD2}"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94054F8F-3E21-49C5-9B70-B6299B424A1B}"/>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45</a:t>
            </a:fld>
            <a:endParaRPr lang="en-US"/>
          </a:p>
        </p:txBody>
      </p:sp>
      <p:graphicFrame>
        <p:nvGraphicFramePr>
          <p:cNvPr id="8" name="Content Placeholder 2">
            <a:extLst>
              <a:ext uri="{FF2B5EF4-FFF2-40B4-BE49-F238E27FC236}">
                <a16:creationId xmlns:a16="http://schemas.microsoft.com/office/drawing/2014/main" id="{D6BCEF89-FC74-4451-83AE-968F8C45EC2E}"/>
              </a:ext>
            </a:extLst>
          </p:cNvPr>
          <p:cNvGraphicFramePr>
            <a:graphicFrameLocks noGrp="1"/>
          </p:cNvGraphicFramePr>
          <p:nvPr>
            <p:ph idx="1"/>
            <p:extLst>
              <p:ext uri="{D42A27DB-BD31-4B8C-83A1-F6EECF244321}">
                <p14:modId xmlns:p14="http://schemas.microsoft.com/office/powerpoint/2010/main" val="687974483"/>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0908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7E3B-4452-4D69-B3DB-348563FBDD55}"/>
              </a:ext>
            </a:extLst>
          </p:cNvPr>
          <p:cNvSpPr>
            <a:spLocks noGrp="1"/>
          </p:cNvSpPr>
          <p:nvPr>
            <p:ph type="title"/>
          </p:nvPr>
        </p:nvSpPr>
        <p:spPr/>
        <p:txBody>
          <a:bodyPr/>
          <a:lstStyle/>
          <a:p>
            <a:pPr algn="ctr"/>
            <a:r>
              <a:rPr lang="en-US" dirty="0">
                <a:effectLst/>
              </a:rPr>
              <a:t>Write-host</a:t>
            </a:r>
            <a:endParaRPr lang="en-US" dirty="0"/>
          </a:p>
        </p:txBody>
      </p:sp>
      <p:sp>
        <p:nvSpPr>
          <p:cNvPr id="3" name="Date Placeholder 2">
            <a:extLst>
              <a:ext uri="{FF2B5EF4-FFF2-40B4-BE49-F238E27FC236}">
                <a16:creationId xmlns:a16="http://schemas.microsoft.com/office/drawing/2014/main" id="{0B91B2CB-F2D9-473B-A118-EAD5D283C250}"/>
              </a:ext>
            </a:extLst>
          </p:cNvPr>
          <p:cNvSpPr>
            <a:spLocks noGrp="1"/>
          </p:cNvSpPr>
          <p:nvPr>
            <p:ph type="dt" sz="half" idx="10"/>
          </p:nvPr>
        </p:nvSpPr>
        <p:spPr/>
        <p:txBody>
          <a:bodyPr/>
          <a:lstStyle/>
          <a:p>
            <a:fld id="{AF5620E9-9E82-4EF3-8B8D-1F69A0DF57B7}" type="datetime10">
              <a:rPr lang="en-US" smtClean="0"/>
              <a:t>14:40</a:t>
            </a:fld>
            <a:endParaRPr lang="en-US" dirty="0"/>
          </a:p>
        </p:txBody>
      </p:sp>
      <p:sp>
        <p:nvSpPr>
          <p:cNvPr id="4" name="Footer Placeholder 3">
            <a:extLst>
              <a:ext uri="{FF2B5EF4-FFF2-40B4-BE49-F238E27FC236}">
                <a16:creationId xmlns:a16="http://schemas.microsoft.com/office/drawing/2014/main" id="{ECABB9C9-7320-4802-AA52-A1CF680B7B09}"/>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DA035169-2A63-48A3-ABE6-872716BCCD56}"/>
              </a:ext>
            </a:extLst>
          </p:cNvPr>
          <p:cNvSpPr>
            <a:spLocks noGrp="1"/>
          </p:cNvSpPr>
          <p:nvPr>
            <p:ph type="sldNum" sz="quarter" idx="12"/>
          </p:nvPr>
        </p:nvSpPr>
        <p:spPr/>
        <p:txBody>
          <a:bodyPr/>
          <a:lstStyle/>
          <a:p>
            <a:fld id="{6D22F896-40B5-4ADD-8801-0D06FADFA095}" type="slidenum">
              <a:rPr lang="en-US" smtClean="0"/>
              <a:t>46</a:t>
            </a:fld>
            <a:endParaRPr lang="en-US" dirty="0"/>
          </a:p>
        </p:txBody>
      </p:sp>
      <p:pic>
        <p:nvPicPr>
          <p:cNvPr id="7" name="Picture 6">
            <a:extLst>
              <a:ext uri="{FF2B5EF4-FFF2-40B4-BE49-F238E27FC236}">
                <a16:creationId xmlns:a16="http://schemas.microsoft.com/office/drawing/2014/main" id="{DE9D09C1-AEA5-40AD-A9CD-DD65A756A6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2393" y="2097088"/>
            <a:ext cx="6547215" cy="3786185"/>
          </a:xfrm>
          <a:prstGeom prst="rect">
            <a:avLst/>
          </a:prstGeom>
          <a:noFill/>
        </p:spPr>
      </p:pic>
    </p:spTree>
    <p:extLst>
      <p:ext uri="{BB962C8B-B14F-4D97-AF65-F5344CB8AC3E}">
        <p14:creationId xmlns:p14="http://schemas.microsoft.com/office/powerpoint/2010/main" val="2922128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Write-output</a:t>
            </a:r>
          </a:p>
        </p:txBody>
      </p:sp>
      <p:pic>
        <p:nvPicPr>
          <p:cNvPr id="6" name="Content Placeholder 5">
            <a:extLst>
              <a:ext uri="{FF2B5EF4-FFF2-40B4-BE49-F238E27FC236}">
                <a16:creationId xmlns:a16="http://schemas.microsoft.com/office/drawing/2014/main" id="{9C28669A-CF77-4DF7-9BD7-5ADF768B4334}"/>
              </a:ext>
            </a:extLst>
          </p:cNvPr>
          <p:cNvPicPr>
            <a:picLocks noGrp="1" noChangeAspect="1"/>
          </p:cNvPicPr>
          <p:nvPr>
            <p:ph idx="1"/>
          </p:nvPr>
        </p:nvPicPr>
        <p:blipFill>
          <a:blip r:embed="rId3"/>
          <a:stretch>
            <a:fillRect/>
          </a:stretch>
        </p:blipFill>
        <p:spPr>
          <a:xfrm>
            <a:off x="2982487" y="2097088"/>
            <a:ext cx="6227027" cy="3786186"/>
          </a:xfrm>
          <a:prstGeom prst="rect">
            <a:avLst/>
          </a:prstGeom>
        </p:spPr>
      </p:pic>
      <p:sp>
        <p:nvSpPr>
          <p:cNvPr id="3" name="Date Placeholder 2">
            <a:extLst>
              <a:ext uri="{FF2B5EF4-FFF2-40B4-BE49-F238E27FC236}">
                <a16:creationId xmlns:a16="http://schemas.microsoft.com/office/drawing/2014/main" id="{85E50557-32A5-4610-A3FA-0B40E134440A}"/>
              </a:ext>
            </a:extLst>
          </p:cNvPr>
          <p:cNvSpPr>
            <a:spLocks noGrp="1"/>
          </p:cNvSpPr>
          <p:nvPr>
            <p:ph type="dt" sz="half" idx="10"/>
          </p:nvPr>
        </p:nvSpPr>
        <p:spPr/>
        <p:txBody>
          <a:bodyPr/>
          <a:lstStyle/>
          <a:p>
            <a:fld id="{36B528A2-7DE9-46A8-8AE2-8C2E0CB70AB7}"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861328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output</a:t>
            </a:r>
          </a:p>
        </p:txBody>
      </p:sp>
      <p:sp>
        <p:nvSpPr>
          <p:cNvPr id="3" name="Date Placeholder 2">
            <a:extLst>
              <a:ext uri="{FF2B5EF4-FFF2-40B4-BE49-F238E27FC236}">
                <a16:creationId xmlns:a16="http://schemas.microsoft.com/office/drawing/2014/main" id="{DBFF592F-FE14-46D3-8DB6-50083C28FA7F}"/>
              </a:ext>
            </a:extLst>
          </p:cNvPr>
          <p:cNvSpPr>
            <a:spLocks noGrp="1"/>
          </p:cNvSpPr>
          <p:nvPr>
            <p:ph type="dt" sz="half" idx="10"/>
          </p:nvPr>
        </p:nvSpPr>
        <p:spPr/>
        <p:txBody>
          <a:bodyPr/>
          <a:lstStyle/>
          <a:p>
            <a:fld id="{9D465932-D5AE-460D-BAC9-5F9CE2E3AD72}"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48</a:t>
            </a:fld>
            <a:endParaRPr lang="en-US" dirty="0"/>
          </a:p>
        </p:txBody>
      </p:sp>
      <p:pic>
        <p:nvPicPr>
          <p:cNvPr id="6" name="Picture 5">
            <a:extLst>
              <a:ext uri="{FF2B5EF4-FFF2-40B4-BE49-F238E27FC236}">
                <a16:creationId xmlns:a16="http://schemas.microsoft.com/office/drawing/2014/main" id="{DD9BED98-AA5A-4E56-BD74-53FB5E4F681B}"/>
              </a:ext>
            </a:extLst>
          </p:cNvPr>
          <p:cNvPicPr>
            <a:picLocks noChangeAspect="1"/>
          </p:cNvPicPr>
          <p:nvPr/>
        </p:nvPicPr>
        <p:blipFill>
          <a:blip r:embed="rId3"/>
          <a:stretch>
            <a:fillRect/>
          </a:stretch>
        </p:blipFill>
        <p:spPr>
          <a:xfrm>
            <a:off x="1773046" y="2097088"/>
            <a:ext cx="8645908" cy="3786185"/>
          </a:xfrm>
          <a:prstGeom prst="rect">
            <a:avLst/>
          </a:prstGeom>
        </p:spPr>
      </p:pic>
    </p:spTree>
    <p:extLst>
      <p:ext uri="{BB962C8B-B14F-4D97-AF65-F5344CB8AC3E}">
        <p14:creationId xmlns:p14="http://schemas.microsoft.com/office/powerpoint/2010/main" val="120984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600" dirty="0"/>
              <a:t>Output</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31858C8-0EDB-4DB8-87BF-190153FFF932}"/>
              </a:ext>
            </a:extLst>
          </p:cNvPr>
          <p:cNvSpPr>
            <a:spLocks noGrp="1"/>
          </p:cNvSpPr>
          <p:nvPr>
            <p:ph type="dt" sz="half" idx="10"/>
          </p:nvPr>
        </p:nvSpPr>
        <p:spPr>
          <a:xfrm>
            <a:off x="8837612" y="5883275"/>
            <a:ext cx="1600200" cy="365125"/>
          </a:xfrm>
        </p:spPr>
        <p:txBody>
          <a:bodyPr>
            <a:normAutofit/>
          </a:bodyPr>
          <a:lstStyle/>
          <a:p>
            <a:pPr>
              <a:spcAft>
                <a:spcPts val="600"/>
              </a:spcAft>
            </a:pPr>
            <a:fld id="{893ED4B7-35A3-48DB-B0FB-894612E8D307}"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49</a:t>
            </a:fld>
            <a:endParaRPr lang="en-US"/>
          </a:p>
        </p:txBody>
      </p:sp>
      <p:graphicFrame>
        <p:nvGraphicFramePr>
          <p:cNvPr id="21" name="Content Placeholder 2">
            <a:extLst>
              <a:ext uri="{FF2B5EF4-FFF2-40B4-BE49-F238E27FC236}">
                <a16:creationId xmlns:a16="http://schemas.microsoft.com/office/drawing/2014/main" id="{602A0FA3-6757-4AD5-A909-1476E7024DEF}"/>
              </a:ext>
            </a:extLst>
          </p:cNvPr>
          <p:cNvGraphicFramePr>
            <a:graphicFrameLocks noGrp="1"/>
          </p:cNvGraphicFramePr>
          <p:nvPr>
            <p:ph idx="1"/>
            <p:extLst>
              <p:ext uri="{D42A27DB-BD31-4B8C-83A1-F6EECF244321}">
                <p14:modId xmlns:p14="http://schemas.microsoft.com/office/powerpoint/2010/main" val="8986216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489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1BCA-07BF-4845-86C3-B721805D090F}"/>
              </a:ext>
            </a:extLst>
          </p:cNvPr>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a:extLst>
              <a:ext uri="{FF2B5EF4-FFF2-40B4-BE49-F238E27FC236}">
                <a16:creationId xmlns:a16="http://schemas.microsoft.com/office/drawing/2014/main" id="{864AAFBC-B555-4F65-B2D1-4DD326807E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D44E0A65-A561-4440-900E-990C0CB7D3B5}"/>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060227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8F47-73C7-4681-A780-DC2E74DBE388}"/>
              </a:ext>
            </a:extLst>
          </p:cNvPr>
          <p:cNvSpPr>
            <a:spLocks noGrp="1"/>
          </p:cNvSpPr>
          <p:nvPr>
            <p:ph type="title"/>
          </p:nvPr>
        </p:nvSpPr>
        <p:spPr>
          <a:xfrm>
            <a:off x="669851" y="1430179"/>
            <a:ext cx="3029313" cy="3675908"/>
          </a:xfrm>
        </p:spPr>
        <p:txBody>
          <a:bodyPr anchor="ctr">
            <a:normAutofit/>
          </a:bodyPr>
          <a:lstStyle/>
          <a:p>
            <a:r>
              <a:rPr lang="en-US" sz="3600" dirty="0">
                <a:effectLst/>
              </a:rPr>
              <a:t>Read-Host</a:t>
            </a:r>
            <a:endParaRPr lang="en-US" sz="36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BA01195-7AAC-46ED-B2F0-D331558F641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6166A5CC-DE80-4D1A-A42F-1269FF092657}"/>
              </a:ext>
            </a:extLst>
          </p:cNvPr>
          <p:cNvSpPr>
            <a:spLocks noGrp="1"/>
          </p:cNvSpPr>
          <p:nvPr>
            <p:ph type="dt" sz="half" idx="10"/>
          </p:nvPr>
        </p:nvSpPr>
        <p:spPr>
          <a:xfrm>
            <a:off x="8837612" y="5883275"/>
            <a:ext cx="1600200" cy="365125"/>
          </a:xfrm>
        </p:spPr>
        <p:txBody>
          <a:bodyPr>
            <a:normAutofit/>
          </a:bodyPr>
          <a:lstStyle/>
          <a:p>
            <a:pPr>
              <a:spcAft>
                <a:spcPts val="600"/>
              </a:spcAft>
            </a:pPr>
            <a:fld id="{51EEA2F8-AD0C-49BA-B8B6-5E565A340356}"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68A08C6F-6245-4F9C-8EEB-E7D70242C44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50</a:t>
            </a:fld>
            <a:endParaRPr lang="en-US"/>
          </a:p>
        </p:txBody>
      </p:sp>
      <p:graphicFrame>
        <p:nvGraphicFramePr>
          <p:cNvPr id="8" name="Content Placeholder 2">
            <a:extLst>
              <a:ext uri="{FF2B5EF4-FFF2-40B4-BE49-F238E27FC236}">
                <a16:creationId xmlns:a16="http://schemas.microsoft.com/office/drawing/2014/main" id="{AEECF824-16DD-48DA-9A5F-A45B9590FB92}"/>
              </a:ext>
            </a:extLst>
          </p:cNvPr>
          <p:cNvGraphicFramePr>
            <a:graphicFrameLocks noGrp="1"/>
          </p:cNvGraphicFramePr>
          <p:nvPr>
            <p:ph idx="1"/>
            <p:extLst>
              <p:ext uri="{D42A27DB-BD31-4B8C-83A1-F6EECF244321}">
                <p14:modId xmlns:p14="http://schemas.microsoft.com/office/powerpoint/2010/main" val="115947027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5337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A0F1-D32F-4C6A-B058-BDAAE8EF6B34}"/>
              </a:ext>
            </a:extLst>
          </p:cNvPr>
          <p:cNvSpPr>
            <a:spLocks noGrp="1"/>
          </p:cNvSpPr>
          <p:nvPr>
            <p:ph type="title"/>
          </p:nvPr>
        </p:nvSpPr>
        <p:spPr>
          <a:xfrm>
            <a:off x="8119869" y="643466"/>
            <a:ext cx="3143875" cy="5571065"/>
          </a:xfrm>
        </p:spPr>
        <p:txBody>
          <a:bodyPr anchor="ctr">
            <a:normAutofit/>
          </a:bodyPr>
          <a:lstStyle/>
          <a:p>
            <a:r>
              <a:rPr lang="en-US" sz="3600" dirty="0">
                <a:effectLst/>
              </a:rPr>
              <a:t>Read-Host (Cont.)</a:t>
            </a:r>
            <a:endParaRPr lang="en-US" sz="3600" dirty="0"/>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684E8D4-5B0C-4FA4-AB80-1C57C76D90A3}"/>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EA6ED18-6794-4492-AF05-DEC2955FA6F9}"/>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14:40</a:t>
            </a:fld>
            <a:endParaRPr lang="en-US"/>
          </a:p>
        </p:txBody>
      </p:sp>
      <p:sp>
        <p:nvSpPr>
          <p:cNvPr id="6" name="Slide Number Placeholder 5">
            <a:extLst>
              <a:ext uri="{FF2B5EF4-FFF2-40B4-BE49-F238E27FC236}">
                <a16:creationId xmlns:a16="http://schemas.microsoft.com/office/drawing/2014/main" id="{E75A208F-A4A1-4A33-94CC-468193FA0F9C}"/>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51</a:t>
            </a:fld>
            <a:endParaRPr lang="en-US"/>
          </a:p>
        </p:txBody>
      </p:sp>
      <p:graphicFrame>
        <p:nvGraphicFramePr>
          <p:cNvPr id="8" name="Content Placeholder 2">
            <a:extLst>
              <a:ext uri="{FF2B5EF4-FFF2-40B4-BE49-F238E27FC236}">
                <a16:creationId xmlns:a16="http://schemas.microsoft.com/office/drawing/2014/main" id="{F7D4DCA1-2B2F-4138-8B08-FBF52CF21401}"/>
              </a:ext>
            </a:extLst>
          </p:cNvPr>
          <p:cNvGraphicFramePr>
            <a:graphicFrameLocks noGrp="1"/>
          </p:cNvGraphicFramePr>
          <p:nvPr>
            <p:ph idx="1"/>
            <p:extLst>
              <p:ext uri="{D42A27DB-BD31-4B8C-83A1-F6EECF244321}">
                <p14:modId xmlns:p14="http://schemas.microsoft.com/office/powerpoint/2010/main" val="1659693349"/>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875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129F9-584E-4FEC-A900-BCFF0233CF8D}"/>
              </a:ext>
            </a:extLst>
          </p:cNvPr>
          <p:cNvSpPr>
            <a:spLocks noGrp="1"/>
          </p:cNvSpPr>
          <p:nvPr>
            <p:ph type="dt" sz="half" idx="10"/>
          </p:nvPr>
        </p:nvSpPr>
        <p:spPr/>
        <p:txBody>
          <a:bodyPr/>
          <a:lstStyle/>
          <a:p>
            <a:fld id="{3F4FFFD7-D8A1-4491-B156-4AB843D1858F}" type="datetime10">
              <a:rPr lang="en-US" smtClean="0"/>
              <a:t>17:25</a:t>
            </a:fld>
            <a:endParaRPr lang="en-US" dirty="0"/>
          </a:p>
        </p:txBody>
      </p:sp>
      <p:sp>
        <p:nvSpPr>
          <p:cNvPr id="3" name="Footer Placeholder 2">
            <a:extLst>
              <a:ext uri="{FF2B5EF4-FFF2-40B4-BE49-F238E27FC236}">
                <a16:creationId xmlns:a16="http://schemas.microsoft.com/office/drawing/2014/main" id="{3173CFCF-C20E-4FC9-B1AB-F352A885A2E0}"/>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6A4855B2-A652-414B-B34B-7DD32BB330B8}"/>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5" name="Rectangle 4">
            <a:extLst>
              <a:ext uri="{FF2B5EF4-FFF2-40B4-BE49-F238E27FC236}">
                <a16:creationId xmlns:a16="http://schemas.microsoft.com/office/drawing/2014/main" id="{A22E9B48-2F89-4845-B686-4A436DAE9E11}"/>
              </a:ext>
            </a:extLst>
          </p:cNvPr>
          <p:cNvSpPr/>
          <p:nvPr/>
        </p:nvSpPr>
        <p:spPr>
          <a:xfrm>
            <a:off x="2747971" y="2967335"/>
            <a:ext cx="669606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Input/Output Demo</a:t>
            </a:r>
          </a:p>
        </p:txBody>
      </p:sp>
    </p:spTree>
    <p:extLst>
      <p:ext uri="{BB962C8B-B14F-4D97-AF65-F5344CB8AC3E}">
        <p14:creationId xmlns:p14="http://schemas.microsoft.com/office/powerpoint/2010/main" val="1995164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14:40</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53</a:t>
            </a:fld>
            <a:endParaRPr lang="en-US" dirty="0"/>
          </a:p>
        </p:txBody>
      </p:sp>
      <p:pic>
        <p:nvPicPr>
          <p:cNvPr id="3" name="Picture 2">
            <a:extLst>
              <a:ext uri="{FF2B5EF4-FFF2-40B4-BE49-F238E27FC236}">
                <a16:creationId xmlns:a16="http://schemas.microsoft.com/office/drawing/2014/main" id="{6DE8D7CB-8489-47BF-96F0-D89C36757F49}"/>
              </a:ext>
            </a:extLst>
          </p:cNvPr>
          <p:cNvPicPr>
            <a:picLocks noChangeAspect="1"/>
          </p:cNvPicPr>
          <p:nvPr/>
        </p:nvPicPr>
        <p:blipFill>
          <a:blip r:embed="rId3"/>
          <a:stretch>
            <a:fillRect/>
          </a:stretch>
        </p:blipFill>
        <p:spPr>
          <a:xfrm>
            <a:off x="2963556" y="609600"/>
            <a:ext cx="5859218" cy="5273674"/>
          </a:xfrm>
          <a:prstGeom prst="rect">
            <a:avLst/>
          </a:prstGeom>
        </p:spPr>
      </p:pic>
    </p:spTree>
    <p:extLst>
      <p:ext uri="{BB962C8B-B14F-4D97-AF65-F5344CB8AC3E}">
        <p14:creationId xmlns:p14="http://schemas.microsoft.com/office/powerpoint/2010/main" val="384113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7BB6-089B-451A-9478-EEECC09FE4CE}"/>
              </a:ext>
            </a:extLst>
          </p:cNvPr>
          <p:cNvSpPr>
            <a:spLocks noGrp="1"/>
          </p:cNvSpPr>
          <p:nvPr>
            <p:ph type="title"/>
          </p:nvPr>
        </p:nvSpPr>
        <p:spPr/>
        <p:txBody>
          <a:bodyPr/>
          <a:lstStyle/>
          <a:p>
            <a:pPr algn="ctr"/>
            <a:r>
              <a:rPr lang="en-US" dirty="0"/>
              <a:t>Filtering</a:t>
            </a:r>
          </a:p>
        </p:txBody>
      </p:sp>
      <p:sp>
        <p:nvSpPr>
          <p:cNvPr id="3" name="Content Placeholder 2">
            <a:extLst>
              <a:ext uri="{FF2B5EF4-FFF2-40B4-BE49-F238E27FC236}">
                <a16:creationId xmlns:a16="http://schemas.microsoft.com/office/drawing/2014/main" id="{3BD3DB10-52F7-4EB1-A5A3-2F81269292DC}"/>
              </a:ext>
            </a:extLst>
          </p:cNvPr>
          <p:cNvSpPr>
            <a:spLocks noGrp="1"/>
          </p:cNvSpPr>
          <p:nvPr>
            <p:ph idx="1"/>
          </p:nvPr>
        </p:nvSpPr>
        <p:spPr>
          <a:xfrm>
            <a:off x="1382282" y="1395248"/>
            <a:ext cx="9905998" cy="3124201"/>
          </a:xfrm>
        </p:spPr>
        <p:txBody>
          <a:bodyPr/>
          <a:lstStyle/>
          <a:p>
            <a:pPr lvl="1"/>
            <a:endParaRPr lang="en-US" dirty="0"/>
          </a:p>
          <a:p>
            <a:endParaRPr lang="en-US" dirty="0"/>
          </a:p>
          <a:p>
            <a:endParaRPr lang="en-US" dirty="0"/>
          </a:p>
        </p:txBody>
      </p:sp>
      <p:sp>
        <p:nvSpPr>
          <p:cNvPr id="6" name="Date Placeholder 5">
            <a:extLst>
              <a:ext uri="{FF2B5EF4-FFF2-40B4-BE49-F238E27FC236}">
                <a16:creationId xmlns:a16="http://schemas.microsoft.com/office/drawing/2014/main" id="{9191A151-3986-4E10-A426-6FDCDBD53C7E}"/>
              </a:ext>
            </a:extLst>
          </p:cNvPr>
          <p:cNvSpPr>
            <a:spLocks noGrp="1"/>
          </p:cNvSpPr>
          <p:nvPr>
            <p:ph type="dt" sz="half" idx="10"/>
          </p:nvPr>
        </p:nvSpPr>
        <p:spPr/>
        <p:txBody>
          <a:bodyPr/>
          <a:lstStyle/>
          <a:p>
            <a:fld id="{47BE7236-3E68-4B6D-8DB3-088608DA9894}" type="datetime10">
              <a:rPr lang="en-US" smtClean="0"/>
              <a:t>14:40</a:t>
            </a:fld>
            <a:endParaRPr lang="en-US" dirty="0"/>
          </a:p>
        </p:txBody>
      </p:sp>
      <p:sp>
        <p:nvSpPr>
          <p:cNvPr id="4" name="Footer Placeholder 3">
            <a:extLst>
              <a:ext uri="{FF2B5EF4-FFF2-40B4-BE49-F238E27FC236}">
                <a16:creationId xmlns:a16="http://schemas.microsoft.com/office/drawing/2014/main" id="{4936064C-A158-47FC-A2B0-84972B6F0828}"/>
              </a:ext>
            </a:extLst>
          </p:cNvPr>
          <p:cNvSpPr>
            <a:spLocks noGrp="1"/>
          </p:cNvSpPr>
          <p:nvPr>
            <p:ph type="ftr" sz="quarter" idx="11"/>
          </p:nvPr>
        </p:nvSpPr>
        <p:spPr>
          <a:xfrm>
            <a:off x="1141411" y="5883276"/>
            <a:ext cx="9134910" cy="457196"/>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1A9FC22-1569-4FCA-A4F7-006A26952D17}"/>
              </a:ext>
            </a:extLst>
          </p:cNvPr>
          <p:cNvSpPr>
            <a:spLocks noGrp="1"/>
          </p:cNvSpPr>
          <p:nvPr>
            <p:ph type="sldNum" sz="quarter" idx="12"/>
          </p:nvPr>
        </p:nvSpPr>
        <p:spPr/>
        <p:txBody>
          <a:bodyPr/>
          <a:lstStyle/>
          <a:p>
            <a:fld id="{6D22F896-40B5-4ADD-8801-0D06FADFA095}" type="slidenum">
              <a:rPr lang="en-US" smtClean="0"/>
              <a:t>54</a:t>
            </a:fld>
            <a:endParaRPr lang="en-US" dirty="0"/>
          </a:p>
        </p:txBody>
      </p:sp>
      <p:graphicFrame>
        <p:nvGraphicFramePr>
          <p:cNvPr id="7" name="Diagram 6">
            <a:extLst>
              <a:ext uri="{FF2B5EF4-FFF2-40B4-BE49-F238E27FC236}">
                <a16:creationId xmlns:a16="http://schemas.microsoft.com/office/drawing/2014/main" id="{F9BEE68E-652C-4EC0-9AB0-B86381F148A7}"/>
              </a:ext>
            </a:extLst>
          </p:cNvPr>
          <p:cNvGraphicFramePr/>
          <p:nvPr>
            <p:extLst>
              <p:ext uri="{D42A27DB-BD31-4B8C-83A1-F6EECF244321}">
                <p14:modId xmlns:p14="http://schemas.microsoft.com/office/powerpoint/2010/main" val="2334693031"/>
              </p:ext>
            </p:extLst>
          </p:nvPr>
        </p:nvGraphicFramePr>
        <p:xfrm>
          <a:off x="2614506" y="1870842"/>
          <a:ext cx="6962989" cy="401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449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 Operators</a:t>
            </a:r>
            <a:endParaRPr lang="en-US" dirty="0"/>
          </a:p>
        </p:txBody>
      </p:sp>
      <p:sp>
        <p:nvSpPr>
          <p:cNvPr id="6" name="Date Placeholder 5">
            <a:extLst>
              <a:ext uri="{FF2B5EF4-FFF2-40B4-BE49-F238E27FC236}">
                <a16:creationId xmlns:a16="http://schemas.microsoft.com/office/drawing/2014/main" id="{E7E918A9-D71B-4E8E-9EEB-99ED8FD2DEDD}"/>
              </a:ext>
            </a:extLst>
          </p:cNvPr>
          <p:cNvSpPr>
            <a:spLocks noGrp="1"/>
          </p:cNvSpPr>
          <p:nvPr>
            <p:ph type="dt" sz="half" idx="10"/>
          </p:nvPr>
        </p:nvSpPr>
        <p:spPr/>
        <p:txBody>
          <a:bodyPr/>
          <a:lstStyle/>
          <a:p>
            <a:fld id="{5B2150E8-F027-444C-B5C7-8A3DEFDD4617}" type="datetime10">
              <a:rPr lang="en-US" smtClean="0"/>
              <a:t>14:40</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55</a:t>
            </a:fld>
            <a:endParaRPr lang="en-US" dirty="0"/>
          </a:p>
        </p:txBody>
      </p:sp>
      <p:graphicFrame>
        <p:nvGraphicFramePr>
          <p:cNvPr id="7" name="Diagram 6">
            <a:extLst>
              <a:ext uri="{FF2B5EF4-FFF2-40B4-BE49-F238E27FC236}">
                <a16:creationId xmlns:a16="http://schemas.microsoft.com/office/drawing/2014/main" id="{E89D1D82-FD92-46E6-AA4A-634704C11BF8}"/>
              </a:ext>
            </a:extLst>
          </p:cNvPr>
          <p:cNvGraphicFramePr/>
          <p:nvPr>
            <p:extLst>
              <p:ext uri="{D42A27DB-BD31-4B8C-83A1-F6EECF244321}">
                <p14:modId xmlns:p14="http://schemas.microsoft.com/office/powerpoint/2010/main" val="1064685801"/>
              </p:ext>
            </p:extLst>
          </p:nvPr>
        </p:nvGraphicFramePr>
        <p:xfrm>
          <a:off x="2286000" y="1891862"/>
          <a:ext cx="7620001" cy="3991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4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a:xfrm>
            <a:off x="1141413" y="609600"/>
            <a:ext cx="9905998" cy="1468582"/>
          </a:xfrm>
        </p:spPr>
        <p:txBody>
          <a:bodyPr>
            <a:normAutofit/>
          </a:bodyPr>
          <a:lstStyle/>
          <a:p>
            <a:r>
              <a:rPr lang="en-US">
                <a:effectLst/>
              </a:rPr>
              <a:t>Comparison (cont.)</a:t>
            </a:r>
            <a:endParaRPr lang="en-US"/>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823802F1-BBC5-4060-B4D0-2A2C37BC43C0}"/>
              </a:ext>
            </a:extLst>
          </p:cNvPr>
          <p:cNvSpPr>
            <a:spLocks noGrp="1"/>
          </p:cNvSpPr>
          <p:nvPr>
            <p:ph type="dt" sz="half" idx="10"/>
          </p:nvPr>
        </p:nvSpPr>
        <p:spPr>
          <a:xfrm>
            <a:off x="8837612" y="5883275"/>
            <a:ext cx="1600200" cy="365125"/>
          </a:xfrm>
        </p:spPr>
        <p:txBody>
          <a:bodyPr>
            <a:normAutofit/>
          </a:bodyPr>
          <a:lstStyle/>
          <a:p>
            <a:pPr>
              <a:spcAft>
                <a:spcPts val="600"/>
              </a:spcAft>
            </a:pPr>
            <a:fld id="{6F4A90D8-1917-4A04-AF17-F7B02F8F60EE}"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56</a:t>
            </a:fld>
            <a:endParaRPr lang="en-US"/>
          </a:p>
        </p:txBody>
      </p:sp>
      <p:graphicFrame>
        <p:nvGraphicFramePr>
          <p:cNvPr id="8" name="Content Placeholder 2">
            <a:extLst>
              <a:ext uri="{FF2B5EF4-FFF2-40B4-BE49-F238E27FC236}">
                <a16:creationId xmlns:a16="http://schemas.microsoft.com/office/drawing/2014/main" id="{461DDA48-A73D-4BA6-ABB2-807A74CCD552}"/>
              </a:ext>
            </a:extLst>
          </p:cNvPr>
          <p:cNvGraphicFramePr>
            <a:graphicFrameLocks noGrp="1"/>
          </p:cNvGraphicFramePr>
          <p:nvPr>
            <p:ph idx="1"/>
            <p:extLst>
              <p:ext uri="{D42A27DB-BD31-4B8C-83A1-F6EECF244321}">
                <p14:modId xmlns:p14="http://schemas.microsoft.com/office/powerpoint/2010/main" val="1527922168"/>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5364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F4D63F-26E6-46D4-A7E9-565A2EFE5BFD}"/>
              </a:ext>
            </a:extLst>
          </p:cNvPr>
          <p:cNvSpPr>
            <a:spLocks noGrp="1"/>
          </p:cNvSpPr>
          <p:nvPr>
            <p:ph type="dt" sz="half" idx="10"/>
          </p:nvPr>
        </p:nvSpPr>
        <p:spPr/>
        <p:txBody>
          <a:bodyPr/>
          <a:lstStyle/>
          <a:p>
            <a:fld id="{3F4FFFD7-D8A1-4491-B156-4AB843D1858F}" type="datetime10">
              <a:rPr lang="en-US" smtClean="0"/>
              <a:t>18:39</a:t>
            </a:fld>
            <a:endParaRPr lang="en-US" dirty="0"/>
          </a:p>
        </p:txBody>
      </p:sp>
      <p:sp>
        <p:nvSpPr>
          <p:cNvPr id="3" name="Footer Placeholder 2">
            <a:extLst>
              <a:ext uri="{FF2B5EF4-FFF2-40B4-BE49-F238E27FC236}">
                <a16:creationId xmlns:a16="http://schemas.microsoft.com/office/drawing/2014/main" id="{46380B83-A7EF-4FAD-908A-EC26FB978FFD}"/>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1DFECDE-5E98-41EE-8F9B-275D737E768B}"/>
              </a:ext>
            </a:extLst>
          </p:cNvPr>
          <p:cNvSpPr>
            <a:spLocks noGrp="1"/>
          </p:cNvSpPr>
          <p:nvPr>
            <p:ph type="sldNum" sz="quarter" idx="12"/>
          </p:nvPr>
        </p:nvSpPr>
        <p:spPr/>
        <p:txBody>
          <a:bodyPr/>
          <a:lstStyle/>
          <a:p>
            <a:fld id="{6D22F896-40B5-4ADD-8801-0D06FADFA095}" type="slidenum">
              <a:rPr lang="en-US" smtClean="0"/>
              <a:t>57</a:t>
            </a:fld>
            <a:endParaRPr lang="en-US" dirty="0"/>
          </a:p>
        </p:txBody>
      </p:sp>
      <p:sp>
        <p:nvSpPr>
          <p:cNvPr id="5" name="Rectangle 4">
            <a:extLst>
              <a:ext uri="{FF2B5EF4-FFF2-40B4-BE49-F238E27FC236}">
                <a16:creationId xmlns:a16="http://schemas.microsoft.com/office/drawing/2014/main" id="{AA5D5F1C-3608-4202-8E1B-089A432FA11F}"/>
              </a:ext>
            </a:extLst>
          </p:cNvPr>
          <p:cNvSpPr/>
          <p:nvPr/>
        </p:nvSpPr>
        <p:spPr>
          <a:xfrm>
            <a:off x="2844953" y="2967335"/>
            <a:ext cx="65021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Comparison Demo</a:t>
            </a:r>
          </a:p>
        </p:txBody>
      </p:sp>
    </p:spTree>
    <p:extLst>
      <p:ext uri="{BB962C8B-B14F-4D97-AF65-F5344CB8AC3E}">
        <p14:creationId xmlns:p14="http://schemas.microsoft.com/office/powerpoint/2010/main" val="1742836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F67E-13BE-4571-9290-318786C8BB49}"/>
              </a:ext>
            </a:extLst>
          </p:cNvPr>
          <p:cNvSpPr>
            <a:spLocks noGrp="1"/>
          </p:cNvSpPr>
          <p:nvPr>
            <p:ph type="title"/>
          </p:nvPr>
        </p:nvSpPr>
        <p:spPr>
          <a:xfrm>
            <a:off x="974179" y="714375"/>
            <a:ext cx="3332955" cy="5076826"/>
          </a:xfrm>
        </p:spPr>
        <p:txBody>
          <a:bodyPr anchor="ctr">
            <a:normAutofit/>
          </a:bodyPr>
          <a:lstStyle/>
          <a:p>
            <a:r>
              <a:rPr lang="en-US" sz="3700"/>
              <a:t>Remote PowerShell</a:t>
            </a:r>
          </a:p>
        </p:txBody>
      </p:sp>
      <p:sp>
        <p:nvSpPr>
          <p:cNvPr id="4" name="Footer Placeholder 3">
            <a:extLst>
              <a:ext uri="{FF2B5EF4-FFF2-40B4-BE49-F238E27FC236}">
                <a16:creationId xmlns:a16="http://schemas.microsoft.com/office/drawing/2014/main" id="{54D36FBC-EB70-4DF8-A4C4-10DCE479CB82}"/>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in/james-honeycutt</a:t>
            </a:r>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82B17A5-2D79-4E11-B5A5-7F79C583F013}"/>
              </a:ext>
            </a:extLst>
          </p:cNvPr>
          <p:cNvSpPr>
            <a:spLocks noGrp="1"/>
          </p:cNvSpPr>
          <p:nvPr>
            <p:ph idx="1"/>
          </p:nvPr>
        </p:nvSpPr>
        <p:spPr>
          <a:xfrm>
            <a:off x="4973046" y="714375"/>
            <a:ext cx="6253751" cy="5076825"/>
          </a:xfrm>
        </p:spPr>
        <p:txBody>
          <a:bodyPr>
            <a:normAutofit/>
          </a:bodyPr>
          <a:lstStyle/>
          <a:p>
            <a:r>
              <a:rPr lang="en-US" sz="2400" dirty="0">
                <a:solidFill>
                  <a:schemeClr val="tx1"/>
                </a:solidFill>
                <a:effectLst>
                  <a:outerShdw blurRad="38100" dist="38100" dir="2700000" algn="tl">
                    <a:srgbClr val="000000">
                      <a:alpha val="43137"/>
                    </a:srgbClr>
                  </a:outerShdw>
                </a:effectLst>
              </a:rPr>
              <a:t>Remote PowerShell</a:t>
            </a:r>
          </a:p>
          <a:p>
            <a:pPr lvl="1"/>
            <a:r>
              <a:rPr lang="en-US" sz="2400" dirty="0">
                <a:solidFill>
                  <a:schemeClr val="tx1"/>
                </a:solidFill>
                <a:effectLst>
                  <a:outerShdw blurRad="38100" dist="38100" dir="2700000" algn="tl">
                    <a:srgbClr val="000000">
                      <a:alpha val="43137"/>
                    </a:srgbClr>
                  </a:outerShdw>
                </a:effectLst>
              </a:rPr>
              <a:t>Similar to </a:t>
            </a:r>
            <a:r>
              <a:rPr lang="en-US" sz="2400" dirty="0" err="1">
                <a:solidFill>
                  <a:schemeClr val="tx1"/>
                </a:solidFill>
                <a:effectLst>
                  <a:outerShdw blurRad="38100" dist="38100" dir="2700000" algn="tl">
                    <a:srgbClr val="000000">
                      <a:alpha val="43137"/>
                    </a:srgbClr>
                  </a:outerShdw>
                </a:effectLst>
              </a:rPr>
              <a:t>Telent</a:t>
            </a:r>
            <a:r>
              <a:rPr lang="en-US" sz="2400" dirty="0">
                <a:solidFill>
                  <a:schemeClr val="tx1"/>
                </a:solidFill>
                <a:effectLst>
                  <a:outerShdw blurRad="38100" dist="38100" dir="2700000" algn="tl">
                    <a:srgbClr val="000000">
                      <a:alpha val="43137"/>
                    </a:srgbClr>
                  </a:outerShdw>
                </a:effectLst>
              </a:rPr>
              <a:t> and SSH</a:t>
            </a:r>
          </a:p>
          <a:p>
            <a:pPr lvl="1"/>
            <a:r>
              <a:rPr lang="en-US" sz="2400" dirty="0">
                <a:solidFill>
                  <a:schemeClr val="tx1"/>
                </a:solidFill>
                <a:effectLst>
                  <a:outerShdw blurRad="38100" dist="38100" dir="2700000" algn="tl">
                    <a:srgbClr val="000000">
                      <a:alpha val="43137"/>
                    </a:srgbClr>
                  </a:outerShdw>
                </a:effectLst>
              </a:rPr>
              <a:t>Uses WS-Man protocol (Web Services for Management)</a:t>
            </a:r>
          </a:p>
          <a:p>
            <a:pPr lvl="1"/>
            <a:r>
              <a:rPr lang="en-US" sz="2400" dirty="0">
                <a:solidFill>
                  <a:schemeClr val="tx1"/>
                </a:solidFill>
                <a:effectLst>
                  <a:outerShdw blurRad="38100" dist="38100" dir="2700000" algn="tl">
                    <a:srgbClr val="000000">
                      <a:alpha val="43137"/>
                    </a:srgbClr>
                  </a:outerShdw>
                </a:effectLst>
              </a:rPr>
              <a:t>WinRM is MS implementation of WS-MAN</a:t>
            </a:r>
          </a:p>
          <a:p>
            <a:pPr lvl="1"/>
            <a:r>
              <a:rPr lang="en-US" sz="2400" dirty="0">
                <a:solidFill>
                  <a:schemeClr val="tx1"/>
                </a:solidFill>
                <a:effectLst>
                  <a:outerShdw blurRad="38100" dist="38100" dir="2700000" algn="tl">
                    <a:srgbClr val="000000">
                      <a:alpha val="43137"/>
                    </a:srgbClr>
                  </a:outerShdw>
                </a:effectLst>
              </a:rPr>
              <a:t>Must configure WinRM on machines that will receive remote PS connections</a:t>
            </a:r>
          </a:p>
          <a:p>
            <a:pPr lvl="1"/>
            <a:r>
              <a:rPr lang="en-US" sz="2400" dirty="0">
                <a:solidFill>
                  <a:schemeClr val="tx1"/>
                </a:solidFill>
                <a:effectLst>
                  <a:outerShdw blurRad="38100" dist="38100" dir="2700000" algn="tl">
                    <a:srgbClr val="000000">
                      <a:alpha val="43137"/>
                    </a:srgbClr>
                  </a:outerShdw>
                </a:effectLst>
              </a:rPr>
              <a:t>XML format of object is sent back to originating machine</a:t>
            </a:r>
          </a:p>
        </p:txBody>
      </p:sp>
      <p:sp>
        <p:nvSpPr>
          <p:cNvPr id="6" name="Date Placeholder 5">
            <a:extLst>
              <a:ext uri="{FF2B5EF4-FFF2-40B4-BE49-F238E27FC236}">
                <a16:creationId xmlns:a16="http://schemas.microsoft.com/office/drawing/2014/main" id="{A525E887-E251-4F38-ACE9-07E59A0D9B0C}"/>
              </a:ext>
            </a:extLst>
          </p:cNvPr>
          <p:cNvSpPr>
            <a:spLocks noGrp="1"/>
          </p:cNvSpPr>
          <p:nvPr>
            <p:ph type="dt" sz="half" idx="10"/>
          </p:nvPr>
        </p:nvSpPr>
        <p:spPr>
          <a:xfrm>
            <a:off x="7705493" y="5883275"/>
            <a:ext cx="2732319" cy="365125"/>
          </a:xfrm>
        </p:spPr>
        <p:txBody>
          <a:bodyPr>
            <a:normAutofit/>
          </a:bodyPr>
          <a:lstStyle/>
          <a:p>
            <a:pPr>
              <a:spcAft>
                <a:spcPts val="600"/>
              </a:spcAft>
            </a:pPr>
            <a:fld id="{F6CC9819-AC06-4FC2-A796-082031AA6AC8}" type="datetime10">
              <a:rPr lang="en-US">
                <a:solidFill>
                  <a:schemeClr val="tx1">
                    <a:lumMod val="85000"/>
                  </a:schemeClr>
                </a:solidFill>
              </a:rPr>
              <a:pPr>
                <a:spcAft>
                  <a:spcPts val="600"/>
                </a:spcAft>
              </a:pPr>
              <a:t>14:40</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643BD031-7BAF-4153-ABD3-87DC3698B8CC}"/>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58</a:t>
            </a:fld>
            <a:endParaRPr lang="en-US">
              <a:solidFill>
                <a:schemeClr val="tx1">
                  <a:lumMod val="85000"/>
                </a:schemeClr>
              </a:solidFill>
            </a:endParaRPr>
          </a:p>
        </p:txBody>
      </p:sp>
    </p:spTree>
    <p:extLst>
      <p:ext uri="{BB962C8B-B14F-4D97-AF65-F5344CB8AC3E}">
        <p14:creationId xmlns:p14="http://schemas.microsoft.com/office/powerpoint/2010/main" val="9710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1141413" y="609600"/>
            <a:ext cx="9905998" cy="1468582"/>
          </a:xfrm>
        </p:spPr>
        <p:txBody>
          <a:bodyPr>
            <a:normAutofit/>
          </a:bodyPr>
          <a:lstStyle/>
          <a:p>
            <a:r>
              <a:rPr lang="en-US" dirty="0"/>
              <a:t>Enter-</a:t>
            </a:r>
            <a:r>
              <a:rPr lang="en-US" dirty="0" err="1"/>
              <a:t>PSSession</a:t>
            </a: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523D94BE-E64F-4E1F-ABAA-C2010CACC0EC}"/>
              </a:ext>
            </a:extLst>
          </p:cNvPr>
          <p:cNvSpPr>
            <a:spLocks noGrp="1"/>
          </p:cNvSpPr>
          <p:nvPr>
            <p:ph type="dt" sz="half" idx="10"/>
          </p:nvPr>
        </p:nvSpPr>
        <p:spPr>
          <a:xfrm>
            <a:off x="8837612" y="5883275"/>
            <a:ext cx="1600200" cy="365125"/>
          </a:xfrm>
        </p:spPr>
        <p:txBody>
          <a:bodyPr>
            <a:normAutofit/>
          </a:bodyPr>
          <a:lstStyle/>
          <a:p>
            <a:pPr>
              <a:spcAft>
                <a:spcPts val="600"/>
              </a:spcAft>
            </a:pPr>
            <a:fld id="{40DD72D6-CE72-41E8-9278-06CFFC5756C2}"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59</a:t>
            </a:fld>
            <a:endParaRPr lang="en-US"/>
          </a:p>
        </p:txBody>
      </p:sp>
      <p:graphicFrame>
        <p:nvGraphicFramePr>
          <p:cNvPr id="8" name="Content Placeholder 2">
            <a:extLst>
              <a:ext uri="{FF2B5EF4-FFF2-40B4-BE49-F238E27FC236}">
                <a16:creationId xmlns:a16="http://schemas.microsoft.com/office/drawing/2014/main" id="{010C4FBD-25FC-4222-AC6D-F0A87889FFDF}"/>
              </a:ext>
            </a:extLst>
          </p:cNvPr>
          <p:cNvGraphicFramePr>
            <a:graphicFrameLocks noGrp="1"/>
          </p:cNvGraphicFramePr>
          <p:nvPr>
            <p:ph idx="1"/>
            <p:extLst>
              <p:ext uri="{D42A27DB-BD31-4B8C-83A1-F6EECF244321}">
                <p14:modId xmlns:p14="http://schemas.microsoft.com/office/powerpoint/2010/main" val="17415567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45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628E-255D-4B4C-A6E1-9067C9FF1DB3}"/>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FF6AAA66-27FC-4D14-8842-9B0C73AB7C04}"/>
              </a:ext>
            </a:extLst>
          </p:cNvPr>
          <p:cNvSpPr>
            <a:spLocks noGrp="1"/>
          </p:cNvSpPr>
          <p:nvPr>
            <p:ph idx="1"/>
          </p:nvPr>
        </p:nvSpPr>
        <p:spPr/>
        <p:txBody>
          <a:bodyPr/>
          <a:lstStyle/>
          <a:p>
            <a:r>
              <a:rPr lang="en-US" dirty="0"/>
              <a:t>Lecture and Demos</a:t>
            </a:r>
          </a:p>
          <a:p>
            <a:r>
              <a:rPr lang="en-US" dirty="0"/>
              <a:t>Lunch </a:t>
            </a:r>
          </a:p>
          <a:p>
            <a:r>
              <a:rPr lang="en-US" dirty="0"/>
              <a:t>Lecture and Demos</a:t>
            </a:r>
          </a:p>
          <a:p>
            <a:r>
              <a:rPr lang="en-US" dirty="0"/>
              <a:t>CTF</a:t>
            </a:r>
          </a:p>
          <a:p>
            <a:r>
              <a:rPr lang="en-US" dirty="0"/>
              <a:t>CTF Walkthrough</a:t>
            </a:r>
          </a:p>
          <a:p>
            <a:endParaRPr lang="en-US" dirty="0"/>
          </a:p>
        </p:txBody>
      </p:sp>
      <p:sp>
        <p:nvSpPr>
          <p:cNvPr id="4" name="Date Placeholder 3">
            <a:extLst>
              <a:ext uri="{FF2B5EF4-FFF2-40B4-BE49-F238E27FC236}">
                <a16:creationId xmlns:a16="http://schemas.microsoft.com/office/drawing/2014/main" id="{1B04C9C3-90E5-4793-8A2E-1F679DA6D075}"/>
              </a:ext>
            </a:extLst>
          </p:cNvPr>
          <p:cNvSpPr>
            <a:spLocks noGrp="1"/>
          </p:cNvSpPr>
          <p:nvPr>
            <p:ph type="dt" sz="half" idx="10"/>
          </p:nvPr>
        </p:nvSpPr>
        <p:spPr/>
        <p:txBody>
          <a:bodyPr/>
          <a:lstStyle/>
          <a:p>
            <a:fld id="{ED8BBD01-6901-4DE0-8BAF-918E7D20561B}" type="datetime10">
              <a:rPr lang="en-US" smtClean="0"/>
              <a:t>14:40</a:t>
            </a:fld>
            <a:endParaRPr lang="en-US" dirty="0"/>
          </a:p>
        </p:txBody>
      </p:sp>
      <p:sp>
        <p:nvSpPr>
          <p:cNvPr id="6" name="Footer Placeholder 5">
            <a:extLst>
              <a:ext uri="{FF2B5EF4-FFF2-40B4-BE49-F238E27FC236}">
                <a16:creationId xmlns:a16="http://schemas.microsoft.com/office/drawing/2014/main" id="{5D34EBA8-E1F7-4184-8151-3D54E7574135}"/>
              </a:ext>
            </a:extLst>
          </p:cNvPr>
          <p:cNvSpPr>
            <a:spLocks noGrp="1"/>
          </p:cNvSpPr>
          <p:nvPr>
            <p:ph type="ftr" sz="quarter" idx="11"/>
          </p:nvPr>
        </p:nvSpPr>
        <p:spPr>
          <a:xfrm>
            <a:off x="1141411" y="5883275"/>
            <a:ext cx="9473580" cy="365125"/>
          </a:xfrm>
        </p:spPr>
        <p:txBody>
          <a:bodyPr/>
          <a:lstStyle/>
          <a:p>
            <a:r>
              <a:rPr lang="en-US" dirty="0"/>
              <a:t>Jameshoneycutt.net                                      twitter: @P0w3rChi3f                                      LinkedIn: in/</a:t>
            </a:r>
            <a:r>
              <a:rPr lang="en-US" dirty="0" err="1"/>
              <a:t>james-honeycutt</a:t>
            </a:r>
            <a:endParaRPr lang="en-US" dirty="0"/>
          </a:p>
        </p:txBody>
      </p:sp>
      <p:sp>
        <p:nvSpPr>
          <p:cNvPr id="7" name="Slide Number Placeholder 6">
            <a:extLst>
              <a:ext uri="{FF2B5EF4-FFF2-40B4-BE49-F238E27FC236}">
                <a16:creationId xmlns:a16="http://schemas.microsoft.com/office/drawing/2014/main" id="{558C604C-DEE8-4A07-8719-5891D2C015B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750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a:t>Invoke-command</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60</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355825640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66891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dirty="0"/>
              <a:t>Invoke-command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61</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2694587842"/>
              </p:ext>
            </p:extLst>
          </p:nvPr>
        </p:nvGraphicFramePr>
        <p:xfrm>
          <a:off x="4577932" y="609599"/>
          <a:ext cx="7099061" cy="5273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99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462455" y="1430179"/>
            <a:ext cx="3236709" cy="3675908"/>
          </a:xfrm>
        </p:spPr>
        <p:txBody>
          <a:bodyPr anchor="ctr">
            <a:normAutofit/>
          </a:bodyPr>
          <a:lstStyle/>
          <a:p>
            <a:r>
              <a:rPr lang="en-US" sz="2800" dirty="0" err="1"/>
              <a:t>Computername</a:t>
            </a:r>
            <a:endParaRPr lang="en-US" sz="37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62</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1138509045"/>
              </p:ext>
            </p:extLst>
          </p:nvPr>
        </p:nvGraphicFramePr>
        <p:xfrm>
          <a:off x="5054375" y="609600"/>
          <a:ext cx="6467774" cy="4961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079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Sessions</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BD9607C-A632-40A7-B3D0-6B5DB5256A6F}"/>
              </a:ext>
            </a:extLst>
          </p:cNvPr>
          <p:cNvSpPr>
            <a:spLocks noGrp="1"/>
          </p:cNvSpPr>
          <p:nvPr>
            <p:ph type="dt" sz="half" idx="10"/>
          </p:nvPr>
        </p:nvSpPr>
        <p:spPr>
          <a:xfrm>
            <a:off x="8837612" y="5883275"/>
            <a:ext cx="1600200" cy="365125"/>
          </a:xfrm>
        </p:spPr>
        <p:txBody>
          <a:bodyPr>
            <a:normAutofit/>
          </a:bodyPr>
          <a:lstStyle/>
          <a:p>
            <a:pPr>
              <a:spcAft>
                <a:spcPts val="600"/>
              </a:spcAft>
            </a:pPr>
            <a:fld id="{37F56A88-4E0A-48B6-B34B-1001C096C1CF}"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63</a:t>
            </a:fld>
            <a:endParaRPr lang="en-US"/>
          </a:p>
        </p:txBody>
      </p:sp>
      <p:graphicFrame>
        <p:nvGraphicFramePr>
          <p:cNvPr id="21" name="Content Placeholder 2">
            <a:extLst>
              <a:ext uri="{FF2B5EF4-FFF2-40B4-BE49-F238E27FC236}">
                <a16:creationId xmlns:a16="http://schemas.microsoft.com/office/drawing/2014/main" id="{377988F4-FBDA-4D40-A447-C84319225E57}"/>
              </a:ext>
            </a:extLst>
          </p:cNvPr>
          <p:cNvGraphicFramePr>
            <a:graphicFrameLocks noGrp="1"/>
          </p:cNvGraphicFramePr>
          <p:nvPr>
            <p:ph idx="1"/>
            <p:extLst>
              <p:ext uri="{D42A27DB-BD31-4B8C-83A1-F6EECF244321}">
                <p14:modId xmlns:p14="http://schemas.microsoft.com/office/powerpoint/2010/main" val="113568801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2240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a:effectLst/>
              </a:rPr>
              <a:t>Advanced remoting configuration</a:t>
            </a:r>
            <a:endParaRPr lang="en-US" dirty="0"/>
          </a:p>
        </p:txBody>
      </p:sp>
      <p:graphicFrame>
        <p:nvGraphicFramePr>
          <p:cNvPr id="8" name="Content Placeholder 2">
            <a:extLst>
              <a:ext uri="{FF2B5EF4-FFF2-40B4-BE49-F238E27FC236}">
                <a16:creationId xmlns:a16="http://schemas.microsoft.com/office/drawing/2014/main" id="{DC82CF06-F85A-4C7B-91B4-6B1053908AA9}"/>
              </a:ext>
            </a:extLst>
          </p:cNvPr>
          <p:cNvGraphicFramePr>
            <a:graphicFrameLocks noGrp="1"/>
          </p:cNvGraphicFramePr>
          <p:nvPr>
            <p:ph idx="1"/>
            <p:extLst>
              <p:ext uri="{D42A27DB-BD31-4B8C-83A1-F6EECF244321}">
                <p14:modId xmlns:p14="http://schemas.microsoft.com/office/powerpoint/2010/main" val="657568872"/>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6FB8F7A-5FC4-4134-A780-0CB8746AACF1}"/>
              </a:ext>
            </a:extLst>
          </p:cNvPr>
          <p:cNvSpPr>
            <a:spLocks noGrp="1"/>
          </p:cNvSpPr>
          <p:nvPr>
            <p:ph type="dt" sz="half" idx="10"/>
          </p:nvPr>
        </p:nvSpPr>
        <p:spPr/>
        <p:txBody>
          <a:bodyPr/>
          <a:lstStyle/>
          <a:p>
            <a:fld id="{DB87CD69-3618-4B1F-84C8-B918BE91689D}"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a:t>Jameshoneycutt.net                                      twitter: @P0w3rChi3f                                      LinkedIn: in/james-honeycutt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888234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Implicit remoting: importing a session</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E38FC3EC-3D64-4B29-BEEB-2F71473996E2}"/>
              </a:ext>
            </a:extLst>
          </p:cNvPr>
          <p:cNvSpPr>
            <a:spLocks noGrp="1"/>
          </p:cNvSpPr>
          <p:nvPr>
            <p:ph type="dt" sz="half" idx="10"/>
          </p:nvPr>
        </p:nvSpPr>
        <p:spPr>
          <a:xfrm>
            <a:off x="8837612" y="5883275"/>
            <a:ext cx="1600200" cy="365125"/>
          </a:xfrm>
        </p:spPr>
        <p:txBody>
          <a:bodyPr>
            <a:normAutofit/>
          </a:bodyPr>
          <a:lstStyle/>
          <a:p>
            <a:pPr>
              <a:spcAft>
                <a:spcPts val="600"/>
              </a:spcAft>
            </a:pPr>
            <a:fld id="{E012DB48-4E84-4715-BDDD-C8F1A9028912}"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65</a:t>
            </a:fld>
            <a:endParaRPr lang="en-US"/>
          </a:p>
        </p:txBody>
      </p:sp>
      <p:graphicFrame>
        <p:nvGraphicFramePr>
          <p:cNvPr id="7" name="Diagram 6">
            <a:extLst>
              <a:ext uri="{FF2B5EF4-FFF2-40B4-BE49-F238E27FC236}">
                <a16:creationId xmlns:a16="http://schemas.microsoft.com/office/drawing/2014/main" id="{44309AF8-907C-4F57-A017-28D2922F4D95}"/>
              </a:ext>
            </a:extLst>
          </p:cNvPr>
          <p:cNvGraphicFramePr/>
          <p:nvPr>
            <p:extLst>
              <p:ext uri="{D42A27DB-BD31-4B8C-83A1-F6EECF244321}">
                <p14:modId xmlns:p14="http://schemas.microsoft.com/office/powerpoint/2010/main" val="338878360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1210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14C98-2D1B-4FF4-8199-888BA252B80D}"/>
              </a:ext>
            </a:extLst>
          </p:cNvPr>
          <p:cNvSpPr>
            <a:spLocks noGrp="1"/>
          </p:cNvSpPr>
          <p:nvPr>
            <p:ph type="dt" sz="half" idx="10"/>
          </p:nvPr>
        </p:nvSpPr>
        <p:spPr/>
        <p:txBody>
          <a:bodyPr/>
          <a:lstStyle/>
          <a:p>
            <a:fld id="{3F4FFFD7-D8A1-4491-B156-4AB843D1858F}" type="datetime10">
              <a:rPr lang="en-US" smtClean="0"/>
              <a:t>20:15</a:t>
            </a:fld>
            <a:endParaRPr lang="en-US" dirty="0"/>
          </a:p>
        </p:txBody>
      </p:sp>
      <p:sp>
        <p:nvSpPr>
          <p:cNvPr id="3" name="Footer Placeholder 2">
            <a:extLst>
              <a:ext uri="{FF2B5EF4-FFF2-40B4-BE49-F238E27FC236}">
                <a16:creationId xmlns:a16="http://schemas.microsoft.com/office/drawing/2014/main" id="{8B81C1E9-C01B-488E-A1AA-951BA53BED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2B11741-C2A9-4476-8EF4-583ED8AF1F16}"/>
              </a:ext>
            </a:extLst>
          </p:cNvPr>
          <p:cNvSpPr>
            <a:spLocks noGrp="1"/>
          </p:cNvSpPr>
          <p:nvPr>
            <p:ph type="sldNum" sz="quarter" idx="12"/>
          </p:nvPr>
        </p:nvSpPr>
        <p:spPr/>
        <p:txBody>
          <a:bodyPr/>
          <a:lstStyle/>
          <a:p>
            <a:fld id="{6D22F896-40B5-4ADD-8801-0D06FADFA095}" type="slidenum">
              <a:rPr lang="en-US" smtClean="0"/>
              <a:t>66</a:t>
            </a:fld>
            <a:endParaRPr lang="en-US" dirty="0"/>
          </a:p>
        </p:txBody>
      </p:sp>
      <p:sp>
        <p:nvSpPr>
          <p:cNvPr id="5" name="Rectangle 4">
            <a:extLst>
              <a:ext uri="{FF2B5EF4-FFF2-40B4-BE49-F238E27FC236}">
                <a16:creationId xmlns:a16="http://schemas.microsoft.com/office/drawing/2014/main" id="{CB87F117-D17E-4C44-B016-4F3B6F7711B6}"/>
              </a:ext>
            </a:extLst>
          </p:cNvPr>
          <p:cNvSpPr/>
          <p:nvPr/>
        </p:nvSpPr>
        <p:spPr>
          <a:xfrm>
            <a:off x="3148721" y="2967335"/>
            <a:ext cx="589456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Remoting Demos</a:t>
            </a:r>
          </a:p>
        </p:txBody>
      </p:sp>
    </p:spTree>
    <p:extLst>
      <p:ext uri="{BB962C8B-B14F-4D97-AF65-F5344CB8AC3E}">
        <p14:creationId xmlns:p14="http://schemas.microsoft.com/office/powerpoint/2010/main" val="2482614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14:40</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82659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a:t>Windows Management Instrumentation (WMI)</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68</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48168047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6530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dirty="0"/>
              <a:t>Windows Management Instrumentation (WMI) (cont.)</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69</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337916702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642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BF9-56BE-4FB9-9B91-ED77D3625FB5}"/>
              </a:ext>
            </a:extLst>
          </p:cNvPr>
          <p:cNvSpPr>
            <a:spLocks noGrp="1"/>
          </p:cNvSpPr>
          <p:nvPr>
            <p:ph type="title"/>
          </p:nvPr>
        </p:nvSpPr>
        <p:spPr>
          <a:xfrm>
            <a:off x="6420465" y="609600"/>
            <a:ext cx="5122606" cy="1905000"/>
          </a:xfrm>
        </p:spPr>
        <p:txBody>
          <a:bodyPr>
            <a:normAutofit/>
          </a:bodyPr>
          <a:lstStyle/>
          <a:p>
            <a:r>
              <a:rPr lang="en-US" dirty="0"/>
              <a:t>Why Scripting</a:t>
            </a:r>
            <a:endParaRPr lang="en-US"/>
          </a:p>
        </p:txBody>
      </p:sp>
      <p:sp>
        <p:nvSpPr>
          <p:cNvPr id="3" name="Content Placeholder 2">
            <a:extLst>
              <a:ext uri="{FF2B5EF4-FFF2-40B4-BE49-F238E27FC236}">
                <a16:creationId xmlns:a16="http://schemas.microsoft.com/office/drawing/2014/main" id="{878E548C-F10B-4714-A89C-E903CDE86E2E}"/>
              </a:ext>
            </a:extLst>
          </p:cNvPr>
          <p:cNvSpPr>
            <a:spLocks noGrp="1"/>
          </p:cNvSpPr>
          <p:nvPr>
            <p:ph idx="1"/>
          </p:nvPr>
        </p:nvSpPr>
        <p:spPr>
          <a:xfrm>
            <a:off x="6420465" y="2666999"/>
            <a:ext cx="5122606" cy="3216276"/>
          </a:xfrm>
        </p:spPr>
        <p:txBody>
          <a:bodyPr anchor="t">
            <a:normAutofit/>
          </a:bodyPr>
          <a:lstStyle/>
          <a:p>
            <a:r>
              <a:rPr lang="en-US"/>
              <a:t>We have tools</a:t>
            </a:r>
          </a:p>
          <a:p>
            <a:r>
              <a:rPr lang="en-US"/>
              <a:t>One offs</a:t>
            </a:r>
          </a:p>
          <a:p>
            <a:r>
              <a:rPr lang="en-US"/>
              <a:t>GUI is faster</a:t>
            </a:r>
          </a:p>
          <a:p>
            <a:r>
              <a:rPr lang="en-US"/>
              <a:t>Routine tasks</a:t>
            </a:r>
          </a:p>
        </p:txBody>
      </p:sp>
      <p:sp>
        <p:nvSpPr>
          <p:cNvPr id="4" name="Footer Placeholder 3">
            <a:extLst>
              <a:ext uri="{FF2B5EF4-FFF2-40B4-BE49-F238E27FC236}">
                <a16:creationId xmlns:a16="http://schemas.microsoft.com/office/drawing/2014/main" id="{3CA45CA8-5D12-4313-8FBB-A8E4FA4C522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text, book&#10;&#10;Description automatically generated">
            <a:extLst>
              <a:ext uri="{FF2B5EF4-FFF2-40B4-BE49-F238E27FC236}">
                <a16:creationId xmlns:a16="http://schemas.microsoft.com/office/drawing/2014/main" id="{63923238-1C4E-493C-BA0B-9503713F4567}"/>
              </a:ext>
            </a:extLst>
          </p:cNvPr>
          <p:cNvPicPr>
            <a:picLocks noChangeAspect="1"/>
          </p:cNvPicPr>
          <p:nvPr/>
        </p:nvPicPr>
        <p:blipFill>
          <a:blip r:embed="rId4"/>
          <a:stretch>
            <a:fillRect/>
          </a:stretch>
        </p:blipFill>
        <p:spPr>
          <a:xfrm>
            <a:off x="643192" y="1204176"/>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7903ED37-6475-4CFA-A169-2EE95E4D8F2A}"/>
              </a:ext>
            </a:extLst>
          </p:cNvPr>
          <p:cNvSpPr>
            <a:spLocks noGrp="1"/>
          </p:cNvSpPr>
          <p:nvPr>
            <p:ph type="dt" sz="half" idx="10"/>
          </p:nvPr>
        </p:nvSpPr>
        <p:spPr>
          <a:xfrm>
            <a:off x="8837612" y="5883275"/>
            <a:ext cx="1600200" cy="365125"/>
          </a:xfrm>
        </p:spPr>
        <p:txBody>
          <a:bodyPr>
            <a:normAutofit/>
          </a:bodyPr>
          <a:lstStyle/>
          <a:p>
            <a:pPr>
              <a:spcAft>
                <a:spcPts val="600"/>
              </a:spcAft>
            </a:pPr>
            <a:fld id="{9E37319A-020E-468E-BCD8-4ABB3B2C95A9}"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5D9C88B7-8112-4285-BF55-0A9975C522D7}"/>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Tree>
    <p:extLst>
      <p:ext uri="{BB962C8B-B14F-4D97-AF65-F5344CB8AC3E}">
        <p14:creationId xmlns:p14="http://schemas.microsoft.com/office/powerpoint/2010/main" val="1313252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Common Information Model (CIM)</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Similar to get-</a:t>
            </a:r>
            <a:r>
              <a:rPr lang="en-US" dirty="0" err="1"/>
              <a:t>wmiobject</a:t>
            </a:r>
            <a:endParaRPr lang="en-US" dirty="0"/>
          </a:p>
          <a:p>
            <a:r>
              <a:rPr lang="en-US" dirty="0"/>
              <a:t>CIM cmdlets are wrappers for WMI commands</a:t>
            </a:r>
          </a:p>
          <a:p>
            <a:r>
              <a:rPr lang="en-US" dirty="0"/>
              <a:t>-</a:t>
            </a:r>
            <a:r>
              <a:rPr lang="en-US" dirty="0" err="1"/>
              <a:t>classname</a:t>
            </a:r>
            <a:r>
              <a:rPr lang="en-US" dirty="0"/>
              <a:t> instead of -class</a:t>
            </a:r>
          </a:p>
          <a:p>
            <a:r>
              <a:rPr lang="en-US" dirty="0"/>
              <a:t>-list not available; must user -namespace instead</a:t>
            </a:r>
          </a:p>
          <a:p>
            <a:r>
              <a:rPr lang="en-US" dirty="0"/>
              <a:t>-credential not available; must use invoke-command</a:t>
            </a:r>
          </a:p>
          <a:p>
            <a:endParaRPr lang="en-US" dirty="0"/>
          </a:p>
          <a:p>
            <a:endParaRPr lang="en-US" dirty="0"/>
          </a:p>
        </p:txBody>
      </p:sp>
      <p:sp>
        <p:nvSpPr>
          <p:cNvPr id="6" name="Date Placeholder 5">
            <a:extLst>
              <a:ext uri="{FF2B5EF4-FFF2-40B4-BE49-F238E27FC236}">
                <a16:creationId xmlns:a16="http://schemas.microsoft.com/office/drawing/2014/main" id="{FA128D93-1808-4206-B360-2072BCC87081}"/>
              </a:ext>
            </a:extLst>
          </p:cNvPr>
          <p:cNvSpPr>
            <a:spLocks noGrp="1"/>
          </p:cNvSpPr>
          <p:nvPr>
            <p:ph type="dt" sz="half" idx="10"/>
          </p:nvPr>
        </p:nvSpPr>
        <p:spPr/>
        <p:txBody>
          <a:bodyPr/>
          <a:lstStyle/>
          <a:p>
            <a:fld id="{C32998D7-A083-4C17-8C9E-5AC0F052D3D3}"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2621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420465" y="609600"/>
            <a:ext cx="5122606" cy="1905000"/>
          </a:xfrm>
        </p:spPr>
        <p:txBody>
          <a:bodyPr>
            <a:normAutofit/>
          </a:bodyPr>
          <a:lstStyle/>
          <a:p>
            <a:r>
              <a:rPr lang="en-US"/>
              <a:t>Multitasking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420465" y="2666999"/>
            <a:ext cx="5122606" cy="3216276"/>
          </a:xfrm>
        </p:spPr>
        <p:txBody>
          <a:bodyPr anchor="t">
            <a:normAutofit/>
          </a:bodyPr>
          <a:lstStyle/>
          <a:p>
            <a:r>
              <a:rPr lang="en-US">
                <a:effectLst>
                  <a:outerShdw blurRad="38100" dist="38100" dir="2700000" algn="tl">
                    <a:srgbClr val="000000">
                      <a:alpha val="43137"/>
                    </a:srgbClr>
                  </a:outerShdw>
                </a:effectLst>
              </a:rPr>
              <a:t>Jobs are background jobs</a:t>
            </a:r>
          </a:p>
          <a:p>
            <a:r>
              <a:rPr lang="en-US">
                <a:effectLst>
                  <a:outerShdw blurRad="38100" dist="38100" dir="2700000" algn="tl">
                    <a:srgbClr val="000000">
                      <a:alpha val="43137"/>
                    </a:srgbClr>
                  </a:outerShdw>
                </a:effectLst>
              </a:rPr>
              <a:t>Synchronous – Job run in foreground</a:t>
            </a:r>
          </a:p>
          <a:p>
            <a:r>
              <a:rPr lang="en-US">
                <a:effectLst>
                  <a:outerShdw blurRad="38100" dist="38100" dir="2700000" algn="tl">
                    <a:srgbClr val="000000">
                      <a:alpha val="43137"/>
                    </a:srgbClr>
                  </a:outerShdw>
                </a:effectLst>
              </a:rPr>
              <a:t>Asynchronous – run as background jobs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calendar&#10;&#10;Description automatically generated">
            <a:extLst>
              <a:ext uri="{FF2B5EF4-FFF2-40B4-BE49-F238E27FC236}">
                <a16:creationId xmlns:a16="http://schemas.microsoft.com/office/drawing/2014/main" id="{C951E2D1-6CEC-4A65-B075-5D7E2378E60A}"/>
              </a:ext>
            </a:extLst>
          </p:cNvPr>
          <p:cNvPicPr>
            <a:picLocks noChangeAspect="1"/>
          </p:cNvPicPr>
          <p:nvPr/>
        </p:nvPicPr>
        <p:blipFill>
          <a:blip r:embed="rId4"/>
          <a:stretch>
            <a:fillRect/>
          </a:stretch>
        </p:blipFill>
        <p:spPr>
          <a:xfrm>
            <a:off x="643192" y="686271"/>
            <a:ext cx="5451627" cy="516541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FD1A721C-E1F3-41E1-BAFA-F0AC4C42C395}"/>
              </a:ext>
            </a:extLst>
          </p:cNvPr>
          <p:cNvSpPr>
            <a:spLocks noGrp="1"/>
          </p:cNvSpPr>
          <p:nvPr>
            <p:ph type="dt" sz="half" idx="10"/>
          </p:nvPr>
        </p:nvSpPr>
        <p:spPr>
          <a:xfrm>
            <a:off x="8837612" y="5883275"/>
            <a:ext cx="1600200" cy="365125"/>
          </a:xfrm>
        </p:spPr>
        <p:txBody>
          <a:bodyPr>
            <a:normAutofit/>
          </a:bodyPr>
          <a:lstStyle/>
          <a:p>
            <a:pPr>
              <a:spcAft>
                <a:spcPts val="600"/>
              </a:spcAft>
            </a:pPr>
            <a:fld id="{2D3FF09A-127F-4FD5-8FA5-C123F8ADED70}"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71</a:t>
            </a:fld>
            <a:endParaRPr lang="en-US"/>
          </a:p>
        </p:txBody>
      </p:sp>
    </p:spTree>
    <p:extLst>
      <p:ext uri="{BB962C8B-B14F-4D97-AF65-F5344CB8AC3E}">
        <p14:creationId xmlns:p14="http://schemas.microsoft.com/office/powerpoint/2010/main" val="37978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94232C-61CE-4C00-A08D-5BC8FFB973C6}"/>
              </a:ext>
            </a:extLst>
          </p:cNvPr>
          <p:cNvSpPr>
            <a:spLocks noGrp="1"/>
          </p:cNvSpPr>
          <p:nvPr>
            <p:ph type="title"/>
          </p:nvPr>
        </p:nvSpPr>
        <p:spPr>
          <a:xfrm>
            <a:off x="669851" y="1430179"/>
            <a:ext cx="3029313" cy="3675908"/>
          </a:xfrm>
        </p:spPr>
        <p:txBody>
          <a:bodyPr anchor="ctr">
            <a:normAutofit/>
          </a:bodyPr>
          <a:lstStyle/>
          <a:p>
            <a:r>
              <a:rPr lang="en-US" sz="3100"/>
              <a:t>Multitasking (cont.)</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2D36BBF-60E6-41ED-ADB9-999CBE510C0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52A8BAAD-E0D6-477D-969B-949B998F2C96}"/>
              </a:ext>
            </a:extLst>
          </p:cNvPr>
          <p:cNvSpPr>
            <a:spLocks noGrp="1"/>
          </p:cNvSpPr>
          <p:nvPr>
            <p:ph type="dt" sz="half" idx="10"/>
          </p:nvPr>
        </p:nvSpPr>
        <p:spPr>
          <a:xfrm>
            <a:off x="8837612" y="5883275"/>
            <a:ext cx="1600200" cy="365125"/>
          </a:xfrm>
        </p:spPr>
        <p:txBody>
          <a:bodyPr>
            <a:normAutofit/>
          </a:bodyPr>
          <a:lstStyle/>
          <a:p>
            <a:pPr>
              <a:spcAft>
                <a:spcPts val="600"/>
              </a:spcAft>
            </a:pPr>
            <a:fld id="{01A19755-FA60-4F30-9293-69E2B8723AA9}"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16485973-1782-4935-B7FD-22A98549A07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72</a:t>
            </a:fld>
            <a:endParaRPr lang="en-US"/>
          </a:p>
        </p:txBody>
      </p:sp>
      <p:graphicFrame>
        <p:nvGraphicFramePr>
          <p:cNvPr id="9" name="Content Placeholder 6">
            <a:extLst>
              <a:ext uri="{FF2B5EF4-FFF2-40B4-BE49-F238E27FC236}">
                <a16:creationId xmlns:a16="http://schemas.microsoft.com/office/drawing/2014/main" id="{0BE40B26-4E07-4DB5-8FF2-F32A1FDD7E12}"/>
              </a:ext>
            </a:extLst>
          </p:cNvPr>
          <p:cNvGraphicFramePr>
            <a:graphicFrameLocks noGrp="1"/>
          </p:cNvGraphicFramePr>
          <p:nvPr>
            <p:ph idx="1"/>
            <p:extLst>
              <p:ext uri="{D42A27DB-BD31-4B8C-83A1-F6EECF244321}">
                <p14:modId xmlns:p14="http://schemas.microsoft.com/office/powerpoint/2010/main" val="2919740234"/>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547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400"/>
              <a:t>Job commands</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B4E8F7F-4F30-449D-8D2D-E9F5463A68D2}"/>
              </a:ext>
            </a:extLst>
          </p:cNvPr>
          <p:cNvSpPr>
            <a:spLocks noGrp="1"/>
          </p:cNvSpPr>
          <p:nvPr>
            <p:ph type="dt" sz="half" idx="10"/>
          </p:nvPr>
        </p:nvSpPr>
        <p:spPr>
          <a:xfrm>
            <a:off x="8837612" y="5883275"/>
            <a:ext cx="1600200" cy="365125"/>
          </a:xfrm>
        </p:spPr>
        <p:txBody>
          <a:bodyPr>
            <a:normAutofit/>
          </a:bodyPr>
          <a:lstStyle/>
          <a:p>
            <a:pPr>
              <a:spcAft>
                <a:spcPts val="600"/>
              </a:spcAft>
            </a:pPr>
            <a:fld id="{E08F3261-7EBF-4415-8D0F-39655E069F57}"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73</a:t>
            </a:fld>
            <a:endParaRPr lang="en-US"/>
          </a:p>
        </p:txBody>
      </p:sp>
      <p:graphicFrame>
        <p:nvGraphicFramePr>
          <p:cNvPr id="8" name="Content Placeholder 2">
            <a:extLst>
              <a:ext uri="{FF2B5EF4-FFF2-40B4-BE49-F238E27FC236}">
                <a16:creationId xmlns:a16="http://schemas.microsoft.com/office/drawing/2014/main" id="{993E8AB7-484E-434D-85FF-776F00819726}"/>
              </a:ext>
            </a:extLst>
          </p:cNvPr>
          <p:cNvGraphicFramePr>
            <a:graphicFrameLocks noGrp="1"/>
          </p:cNvGraphicFramePr>
          <p:nvPr>
            <p:ph idx="1"/>
            <p:extLst>
              <p:ext uri="{D42A27DB-BD31-4B8C-83A1-F6EECF244321}">
                <p14:modId xmlns:p14="http://schemas.microsoft.com/office/powerpoint/2010/main" val="15824283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40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Scheduled Jobs</a:t>
            </a:r>
          </a:p>
        </p:txBody>
      </p:sp>
      <p:sp>
        <p:nvSpPr>
          <p:cNvPr id="19" name="Rectangle 1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20" name="Rectangle 1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1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FFAC9585-3B31-406C-83E1-5412A7B2E7AE}"/>
              </a:ext>
            </a:extLst>
          </p:cNvPr>
          <p:cNvSpPr>
            <a:spLocks noGrp="1"/>
          </p:cNvSpPr>
          <p:nvPr>
            <p:ph type="dt" sz="half" idx="10"/>
          </p:nvPr>
        </p:nvSpPr>
        <p:spPr>
          <a:xfrm>
            <a:off x="8837612" y="6257351"/>
            <a:ext cx="1600200" cy="365125"/>
          </a:xfrm>
        </p:spPr>
        <p:txBody>
          <a:bodyPr>
            <a:normAutofit/>
          </a:bodyPr>
          <a:lstStyle/>
          <a:p>
            <a:pPr>
              <a:spcAft>
                <a:spcPts val="600"/>
              </a:spcAft>
            </a:pPr>
            <a:fld id="{0068AEF5-D806-4F2C-92A9-131F28F21E51}" type="datetime10">
              <a:rPr lang="en-US"/>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a:pPr>
                <a:spcAft>
                  <a:spcPts val="600"/>
                </a:spcAft>
              </a:pPr>
              <a:t>74</a:t>
            </a:fld>
            <a:endParaRPr lang="en-US"/>
          </a:p>
        </p:txBody>
      </p:sp>
      <p:graphicFrame>
        <p:nvGraphicFramePr>
          <p:cNvPr id="8" name="Content Placeholder 2">
            <a:extLst>
              <a:ext uri="{FF2B5EF4-FFF2-40B4-BE49-F238E27FC236}">
                <a16:creationId xmlns:a16="http://schemas.microsoft.com/office/drawing/2014/main" id="{7E47BF71-0F79-4371-B11A-D2539D1A17E8}"/>
              </a:ext>
            </a:extLst>
          </p:cNvPr>
          <p:cNvGraphicFramePr>
            <a:graphicFrameLocks noGrp="1"/>
          </p:cNvGraphicFramePr>
          <p:nvPr>
            <p:ph idx="1"/>
            <p:extLst>
              <p:ext uri="{D42A27DB-BD31-4B8C-83A1-F6EECF244321}">
                <p14:modId xmlns:p14="http://schemas.microsoft.com/office/powerpoint/2010/main" val="36072040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2626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2FFC-B292-486B-A60A-025799230620}"/>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Scheduled Jobs (example)</a:t>
            </a:r>
          </a:p>
        </p:txBody>
      </p:sp>
      <p:sp>
        <p:nvSpPr>
          <p:cNvPr id="4" name="Footer Placeholder 3">
            <a:extLst>
              <a:ext uri="{FF2B5EF4-FFF2-40B4-BE49-F238E27FC236}">
                <a16:creationId xmlns:a16="http://schemas.microsoft.com/office/drawing/2014/main" id="{B4FD818B-71C3-4B17-A9F1-8DF01DFD109C}"/>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11" name="Picture 10" descr="A person wearing a garment&#10;&#10;Description automatically generated with medium confidence">
            <a:extLst>
              <a:ext uri="{FF2B5EF4-FFF2-40B4-BE49-F238E27FC236}">
                <a16:creationId xmlns:a16="http://schemas.microsoft.com/office/drawing/2014/main" id="{AEB09F7D-4D18-49D4-B340-B4809A5CBD77}"/>
              </a:ext>
            </a:extLst>
          </p:cNvPr>
          <p:cNvPicPr>
            <a:picLocks noChangeAspect="1"/>
          </p:cNvPicPr>
          <p:nvPr/>
        </p:nvPicPr>
        <p:blipFill>
          <a:blip r:embed="rId3"/>
          <a:stretch>
            <a:fillRect/>
          </a:stretch>
        </p:blipFill>
        <p:spPr>
          <a:xfrm>
            <a:off x="915684" y="645106"/>
            <a:ext cx="490664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45BDCEB9-0BCE-4E00-A82E-A445214F4AA3}"/>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defTabSz="914400">
              <a:spcAft>
                <a:spcPts val="600"/>
              </a:spcAft>
            </a:pPr>
            <a:fld id="{01A19755-FA60-4F30-9293-69E2B8723AA9}" type="datetime10">
              <a:rPr lang="en-US"/>
              <a:pPr defTabSz="914400">
                <a:spcAft>
                  <a:spcPts val="600"/>
                </a:spcAft>
              </a:pPr>
              <a:t>14:40</a:t>
            </a:fld>
            <a:endParaRPr lang="en-US"/>
          </a:p>
        </p:txBody>
      </p:sp>
      <p:sp>
        <p:nvSpPr>
          <p:cNvPr id="5" name="Slide Number Placeholder 4">
            <a:extLst>
              <a:ext uri="{FF2B5EF4-FFF2-40B4-BE49-F238E27FC236}">
                <a16:creationId xmlns:a16="http://schemas.microsoft.com/office/drawing/2014/main" id="{B4872C15-70D4-426C-AF48-5E5129ACBB46}"/>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75</a:t>
            </a:fld>
            <a:endParaRPr lang="en-US"/>
          </a:p>
        </p:txBody>
      </p:sp>
      <p:graphicFrame>
        <p:nvGraphicFramePr>
          <p:cNvPr id="9" name="Diagram 8">
            <a:extLst>
              <a:ext uri="{FF2B5EF4-FFF2-40B4-BE49-F238E27FC236}">
                <a16:creationId xmlns:a16="http://schemas.microsoft.com/office/drawing/2014/main" id="{15C476D3-C7B9-4F94-ABB6-83AB60BF59D1}"/>
              </a:ext>
            </a:extLst>
          </p:cNvPr>
          <p:cNvGraphicFramePr/>
          <p:nvPr>
            <p:extLst>
              <p:ext uri="{D42A27DB-BD31-4B8C-83A1-F6EECF244321}">
                <p14:modId xmlns:p14="http://schemas.microsoft.com/office/powerpoint/2010/main" val="1981273102"/>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716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Security</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BF2C559-EB99-4F00-9235-19AFEBFC1E8F}"/>
              </a:ext>
            </a:extLst>
          </p:cNvPr>
          <p:cNvSpPr>
            <a:spLocks noGrp="1"/>
          </p:cNvSpPr>
          <p:nvPr>
            <p:ph type="dt" sz="half" idx="10"/>
          </p:nvPr>
        </p:nvSpPr>
        <p:spPr>
          <a:xfrm>
            <a:off x="8837612" y="6257351"/>
            <a:ext cx="1600200" cy="365125"/>
          </a:xfrm>
        </p:spPr>
        <p:txBody>
          <a:bodyPr>
            <a:normAutofit/>
          </a:bodyPr>
          <a:lstStyle/>
          <a:p>
            <a:pPr>
              <a:spcAft>
                <a:spcPts val="600"/>
              </a:spcAft>
            </a:pPr>
            <a:fld id="{4CC79397-8384-4B70-A2CC-236265DB3AC3}"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76</a:t>
            </a:fld>
            <a:endParaRPr lang="en-US"/>
          </a:p>
        </p:txBody>
      </p:sp>
      <p:graphicFrame>
        <p:nvGraphicFramePr>
          <p:cNvPr id="8" name="Content Placeholder 2">
            <a:extLst>
              <a:ext uri="{FF2B5EF4-FFF2-40B4-BE49-F238E27FC236}">
                <a16:creationId xmlns:a16="http://schemas.microsoft.com/office/drawing/2014/main" id="{477C5271-3B3E-447F-BB90-47303ED1F7A2}"/>
              </a:ext>
            </a:extLst>
          </p:cNvPr>
          <p:cNvGraphicFramePr>
            <a:graphicFrameLocks noGrp="1"/>
          </p:cNvGraphicFramePr>
          <p:nvPr>
            <p:ph idx="1"/>
            <p:extLst>
              <p:ext uri="{D42A27DB-BD31-4B8C-83A1-F6EECF244321}">
                <p14:modId xmlns:p14="http://schemas.microsoft.com/office/powerpoint/2010/main" val="562075452"/>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6153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Security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B3ECAA8-6D65-4214-9231-B004EC5EE9ED}"/>
              </a:ext>
            </a:extLst>
          </p:cNvPr>
          <p:cNvSpPr>
            <a:spLocks noGrp="1"/>
          </p:cNvSpPr>
          <p:nvPr>
            <p:ph type="dt" sz="half" idx="10"/>
          </p:nvPr>
        </p:nvSpPr>
        <p:spPr>
          <a:xfrm>
            <a:off x="8837612" y="5883275"/>
            <a:ext cx="1600200" cy="365125"/>
          </a:xfrm>
        </p:spPr>
        <p:txBody>
          <a:bodyPr>
            <a:normAutofit/>
          </a:bodyPr>
          <a:lstStyle/>
          <a:p>
            <a:pPr>
              <a:spcAft>
                <a:spcPts val="600"/>
              </a:spcAft>
            </a:pPr>
            <a:fld id="{444BF256-95AE-4058-96A4-331F56A7760F}"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77</a:t>
            </a:fld>
            <a:endParaRPr lang="en-US"/>
          </a:p>
        </p:txBody>
      </p:sp>
      <p:graphicFrame>
        <p:nvGraphicFramePr>
          <p:cNvPr id="8" name="Content Placeholder 2">
            <a:extLst>
              <a:ext uri="{FF2B5EF4-FFF2-40B4-BE49-F238E27FC236}">
                <a16:creationId xmlns:a16="http://schemas.microsoft.com/office/drawing/2014/main" id="{01D92F15-D4BE-42CC-B9E3-F197BE9C4A0E}"/>
              </a:ext>
            </a:extLst>
          </p:cNvPr>
          <p:cNvGraphicFramePr>
            <a:graphicFrameLocks noGrp="1"/>
          </p:cNvGraphicFramePr>
          <p:nvPr>
            <p:ph idx="1"/>
            <p:extLst>
              <p:ext uri="{D42A27DB-BD31-4B8C-83A1-F6EECF244321}">
                <p14:modId xmlns:p14="http://schemas.microsoft.com/office/powerpoint/2010/main" val="219244739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4496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a:effectLst/>
              </a:rPr>
              <a:t>Execution Policy</a:t>
            </a:r>
            <a:endParaRPr lang="en-US" sz="44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6244" y="677334"/>
            <a:ext cx="4521480" cy="5571064"/>
          </a:xfrm>
        </p:spPr>
        <p:txBody>
          <a:bodyPr>
            <a:normAutofit/>
          </a:bodyPr>
          <a:lstStyle/>
          <a:p>
            <a:pPr>
              <a:lnSpc>
                <a:spcPct val="90000"/>
              </a:lnSpc>
            </a:pPr>
            <a:r>
              <a:rPr lang="en-US" sz="2400" u="sng" dirty="0"/>
              <a:t>Restricted</a:t>
            </a:r>
            <a:r>
              <a:rPr lang="en-US" sz="2400" dirty="0"/>
              <a:t> – default, scripts are not run</a:t>
            </a:r>
          </a:p>
          <a:p>
            <a:pPr>
              <a:lnSpc>
                <a:spcPct val="90000"/>
              </a:lnSpc>
            </a:pPr>
            <a:r>
              <a:rPr lang="en-US" sz="2400" u="sng" dirty="0"/>
              <a:t>Unrestricted</a:t>
            </a:r>
            <a:r>
              <a:rPr lang="en-US" sz="2400" dirty="0"/>
              <a:t> - All scripts will run</a:t>
            </a:r>
          </a:p>
          <a:p>
            <a:pPr>
              <a:lnSpc>
                <a:spcPct val="90000"/>
              </a:lnSpc>
            </a:pPr>
            <a:r>
              <a:rPr lang="en-US" sz="2400" u="sng" dirty="0"/>
              <a:t>Bypass</a:t>
            </a:r>
            <a:r>
              <a:rPr lang="en-US" sz="2400" dirty="0"/>
              <a:t> - This setting bypasses the configured execution policy and should be used only when the hosting application is providing its own layer of script security.</a:t>
            </a:r>
          </a:p>
          <a:p>
            <a:pPr>
              <a:lnSpc>
                <a:spcPct val="90000"/>
              </a:lnSpc>
            </a:pPr>
            <a:endParaRPr lang="en-US" sz="2400" dirty="0"/>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78</a:t>
            </a:fld>
            <a:endParaRPr lang="en-US"/>
          </a:p>
        </p:txBody>
      </p:sp>
    </p:spTree>
    <p:extLst>
      <p:ext uri="{BB962C8B-B14F-4D97-AF65-F5344CB8AC3E}">
        <p14:creationId xmlns:p14="http://schemas.microsoft.com/office/powerpoint/2010/main" val="29369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dirty="0">
                <a:effectLst/>
              </a:rPr>
              <a:t>Execution Policy (Cont.)</a:t>
            </a:r>
            <a:endParaRPr lang="en-US" sz="4400"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8499" y="643467"/>
            <a:ext cx="4521480" cy="5571064"/>
          </a:xfrm>
        </p:spPr>
        <p:txBody>
          <a:bodyPr>
            <a:normAutofit/>
          </a:bodyPr>
          <a:lstStyle/>
          <a:p>
            <a:pPr>
              <a:lnSpc>
                <a:spcPct val="90000"/>
              </a:lnSpc>
            </a:pPr>
            <a:r>
              <a:rPr lang="en-US" sz="2400" u="sng" dirty="0"/>
              <a:t>All-signed</a:t>
            </a:r>
            <a:r>
              <a:rPr lang="en-US" sz="2400" dirty="0"/>
              <a:t> - PowerShell will execute any script that has been digitally signed by using a code-signing certificate issued by a trusted certification authority (CA)</a:t>
            </a:r>
          </a:p>
          <a:p>
            <a:pPr>
              <a:lnSpc>
                <a:spcPct val="90000"/>
              </a:lnSpc>
            </a:pPr>
            <a:r>
              <a:rPr lang="en-US" sz="2400" u="sng" dirty="0"/>
              <a:t>Remote-signed</a:t>
            </a:r>
            <a:r>
              <a:rPr lang="en-US" sz="2400" dirty="0"/>
              <a:t> – (Microsoft Recommended) PowerShell will execute any local script, and will execute remote scripts if they’ve been digitally signed by using a code-signing certificate issued by a trusted CA.</a:t>
            </a:r>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79</a:t>
            </a:fld>
            <a:endParaRPr lang="en-US"/>
          </a:p>
        </p:txBody>
      </p:sp>
    </p:spTree>
    <p:extLst>
      <p:ext uri="{BB962C8B-B14F-4D97-AF65-F5344CB8AC3E}">
        <p14:creationId xmlns:p14="http://schemas.microsoft.com/office/powerpoint/2010/main" val="2466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C09EF-BCB5-4D52-9A09-02310C168399}"/>
              </a:ext>
            </a:extLst>
          </p:cNvPr>
          <p:cNvSpPr>
            <a:spLocks noGrp="1"/>
          </p:cNvSpPr>
          <p:nvPr>
            <p:ph type="title"/>
          </p:nvPr>
        </p:nvSpPr>
        <p:spPr>
          <a:xfrm>
            <a:off x="862427" y="609599"/>
            <a:ext cx="3283970" cy="1463478"/>
          </a:xfrm>
        </p:spPr>
        <p:txBody>
          <a:bodyPr vert="horz" lIns="91440" tIns="45720" rIns="91440" bIns="45720" rtlCol="0" anchor="ctr">
            <a:normAutofit/>
          </a:bodyPr>
          <a:lstStyle/>
          <a:p>
            <a:r>
              <a:rPr lang="en-US" dirty="0"/>
              <a:t>Environments</a:t>
            </a:r>
          </a:p>
        </p:txBody>
      </p:sp>
      <p:sp>
        <p:nvSpPr>
          <p:cNvPr id="12" name="Content Placeholder 11">
            <a:extLst>
              <a:ext uri="{FF2B5EF4-FFF2-40B4-BE49-F238E27FC236}">
                <a16:creationId xmlns:a16="http://schemas.microsoft.com/office/drawing/2014/main" id="{88448904-3818-4B85-9D0A-47DC2850B350}"/>
              </a:ext>
            </a:extLst>
          </p:cNvPr>
          <p:cNvSpPr>
            <a:spLocks noGrp="1"/>
          </p:cNvSpPr>
          <p:nvPr>
            <p:ph sz="half" idx="1"/>
          </p:nvPr>
        </p:nvSpPr>
        <p:spPr>
          <a:xfrm>
            <a:off x="818779" y="2251880"/>
            <a:ext cx="3310963" cy="3772401"/>
          </a:xfrm>
        </p:spPr>
        <p:txBody>
          <a:bodyPr vert="horz" lIns="91440" tIns="45720" rIns="91440" bIns="45720" rtlCol="0" anchor="t">
            <a:normAutofit/>
          </a:bodyPr>
          <a:lstStyle/>
          <a:p>
            <a:pPr>
              <a:buClr>
                <a:srgbClr val="26D0F8"/>
              </a:buClr>
            </a:pPr>
            <a:r>
              <a:rPr lang="en-US" sz="2400" dirty="0"/>
              <a:t>PowerShell Console</a:t>
            </a:r>
          </a:p>
          <a:p>
            <a:pPr>
              <a:buClr>
                <a:srgbClr val="26D0F8"/>
              </a:buClr>
            </a:pPr>
            <a:r>
              <a:rPr lang="en-US" sz="2400" dirty="0"/>
              <a:t>PowerShell ISE</a:t>
            </a:r>
          </a:p>
          <a:p>
            <a:pPr>
              <a:buClr>
                <a:srgbClr val="26D0F8"/>
              </a:buClr>
            </a:pPr>
            <a:endParaRPr lang="en-US" sz="2400" dirty="0"/>
          </a:p>
          <a:p>
            <a:pPr>
              <a:buClr>
                <a:srgbClr val="26D0F8"/>
              </a:buClr>
            </a:pPr>
            <a:r>
              <a:rPr lang="en-US" sz="2400" dirty="0" err="1"/>
              <a:t>VSCode</a:t>
            </a:r>
            <a:endParaRPr lang="en-US" sz="2400" dirty="0"/>
          </a:p>
          <a:p>
            <a:pPr>
              <a:buClr>
                <a:srgbClr val="26D0F8"/>
              </a:buClr>
            </a:pPr>
            <a:r>
              <a:rPr lang="en-US" sz="2400" dirty="0"/>
              <a:t>Windows Terminal</a:t>
            </a:r>
          </a:p>
          <a:p>
            <a:pPr marL="0" indent="0">
              <a:buClr>
                <a:srgbClr val="26D0F8"/>
              </a:buClr>
            </a:pPr>
            <a:endParaRPr lang="en-US" dirty="0"/>
          </a:p>
        </p:txBody>
      </p:sp>
      <p:pic>
        <p:nvPicPr>
          <p:cNvPr id="14" name="Content Placeholder 13">
            <a:extLst>
              <a:ext uri="{FF2B5EF4-FFF2-40B4-BE49-F238E27FC236}">
                <a16:creationId xmlns:a16="http://schemas.microsoft.com/office/drawing/2014/main" id="{031B12BC-039A-4251-9C5C-206DCE53A1CB}"/>
              </a:ext>
            </a:extLst>
          </p:cNvPr>
          <p:cNvPicPr>
            <a:picLocks noGrp="1" noChangeAspect="1"/>
          </p:cNvPicPr>
          <p:nvPr>
            <p:ph sz="half" idx="2"/>
          </p:nvPr>
        </p:nvPicPr>
        <p:blipFill>
          <a:blip r:embed="rId4"/>
          <a:stretch>
            <a:fillRect/>
          </a:stretch>
        </p:blipFill>
        <p:spPr>
          <a:xfrm>
            <a:off x="4821168" y="481282"/>
            <a:ext cx="3497883" cy="2162213"/>
          </a:xfrm>
          <a:prstGeom prst="rect">
            <a:avLst/>
          </a:prstGeom>
        </p:spPr>
      </p:pic>
      <p:pic>
        <p:nvPicPr>
          <p:cNvPr id="16" name="Picture 15">
            <a:extLst>
              <a:ext uri="{FF2B5EF4-FFF2-40B4-BE49-F238E27FC236}">
                <a16:creationId xmlns:a16="http://schemas.microsoft.com/office/drawing/2014/main" id="{61675DCF-FC19-4699-B6FF-4ABF5AE33458}"/>
              </a:ext>
            </a:extLst>
          </p:cNvPr>
          <p:cNvPicPr>
            <a:picLocks noChangeAspect="1"/>
          </p:cNvPicPr>
          <p:nvPr/>
        </p:nvPicPr>
        <p:blipFill>
          <a:blip r:embed="rId5"/>
          <a:stretch>
            <a:fillRect/>
          </a:stretch>
        </p:blipFill>
        <p:spPr>
          <a:xfrm>
            <a:off x="8611715" y="481282"/>
            <a:ext cx="3412089" cy="2183737"/>
          </a:xfrm>
          <a:prstGeom prst="rect">
            <a:avLst/>
          </a:prstGeom>
        </p:spPr>
      </p:pic>
      <p:sp>
        <p:nvSpPr>
          <p:cNvPr id="4" name="Footer Placeholder 3">
            <a:extLst>
              <a:ext uri="{FF2B5EF4-FFF2-40B4-BE49-F238E27FC236}">
                <a16:creationId xmlns:a16="http://schemas.microsoft.com/office/drawing/2014/main" id="{E44A8C18-72B3-4611-8FC8-562FA50590B4}"/>
              </a:ext>
            </a:extLst>
          </p:cNvPr>
          <p:cNvSpPr>
            <a:spLocks noGrp="1"/>
          </p:cNvSpPr>
          <p:nvPr>
            <p:ph type="ftr" sz="quarter" idx="11"/>
          </p:nvPr>
        </p:nvSpPr>
        <p:spPr>
          <a:xfrm>
            <a:off x="913796" y="6314072"/>
            <a:ext cx="3240472" cy="365125"/>
          </a:xfrm>
        </p:spPr>
        <p:txBody>
          <a:bodyPr vert="horz" lIns="91440" tIns="45720" rIns="91440" bIns="45720" rtlCol="0" anchor="ctr">
            <a:normAutofit/>
          </a:bodyPr>
          <a:lstStyle/>
          <a:p>
            <a:pPr defTabSz="914400">
              <a:spcAft>
                <a:spcPts val="600"/>
              </a:spcAft>
            </a:pPr>
            <a:r>
              <a:rPr lang="en-US" sz="8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cxnSp>
        <p:nvCxnSpPr>
          <p:cNvPr id="23" name="Straight Connector 22">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A6E7847-DA47-4ED7-BF76-B4ACB5AA7CBE}"/>
              </a:ext>
            </a:extLst>
          </p:cNvPr>
          <p:cNvSpPr>
            <a:spLocks noGrp="1"/>
          </p:cNvSpPr>
          <p:nvPr>
            <p:ph type="dt" sz="half" idx="10"/>
          </p:nvPr>
        </p:nvSpPr>
        <p:spPr>
          <a:xfrm>
            <a:off x="7678736" y="6314072"/>
            <a:ext cx="2743200" cy="365125"/>
          </a:xfrm>
        </p:spPr>
        <p:txBody>
          <a:bodyPr vert="horz" lIns="91440" tIns="45720" rIns="91440" bIns="45720" rtlCol="0" anchor="ctr">
            <a:normAutofit/>
          </a:bodyPr>
          <a:lstStyle/>
          <a:p>
            <a:pPr defTabSz="914400">
              <a:spcAft>
                <a:spcPts val="600"/>
              </a:spcAft>
            </a:pPr>
            <a:fld id="{27C518E8-5D7C-4649-8F94-035AF1A8A43A}" type="datetime10">
              <a:rPr lang="en-US" smtClean="0"/>
              <a:pPr defTabSz="914400">
                <a:spcAft>
                  <a:spcPts val="600"/>
                </a:spcAft>
              </a:pPr>
              <a:t>14:40</a:t>
            </a:fld>
            <a:endParaRPr lang="en-US"/>
          </a:p>
        </p:txBody>
      </p:sp>
      <p:pic>
        <p:nvPicPr>
          <p:cNvPr id="15" name="Picture 14">
            <a:extLst>
              <a:ext uri="{FF2B5EF4-FFF2-40B4-BE49-F238E27FC236}">
                <a16:creationId xmlns:a16="http://schemas.microsoft.com/office/drawing/2014/main" id="{5797BB68-9702-40A4-AF34-99F22CC84306}"/>
              </a:ext>
            </a:extLst>
          </p:cNvPr>
          <p:cNvPicPr>
            <a:picLocks noChangeAspect="1"/>
          </p:cNvPicPr>
          <p:nvPr/>
        </p:nvPicPr>
        <p:blipFill>
          <a:blip r:embed="rId6"/>
          <a:stretch>
            <a:fillRect/>
          </a:stretch>
        </p:blipFill>
        <p:spPr>
          <a:xfrm>
            <a:off x="4821168" y="3951449"/>
            <a:ext cx="3497882" cy="2121050"/>
          </a:xfrm>
          <a:prstGeom prst="rect">
            <a:avLst/>
          </a:prstGeom>
        </p:spPr>
      </p:pic>
      <p:cxnSp>
        <p:nvCxnSpPr>
          <p:cNvPr id="27" name="Straight Connector 26">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46C41C8-804E-407C-9A0D-91180C3A2BC8}"/>
              </a:ext>
            </a:extLst>
          </p:cNvPr>
          <p:cNvSpPr>
            <a:spLocks noGrp="1"/>
          </p:cNvSpPr>
          <p:nvPr>
            <p:ph type="sldNum" sz="quarter" idx="12"/>
          </p:nvPr>
        </p:nvSpPr>
        <p:spPr>
          <a:xfrm>
            <a:off x="10514011" y="6314072"/>
            <a:ext cx="75354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pic>
        <p:nvPicPr>
          <p:cNvPr id="6" name="Picture 5">
            <a:extLst>
              <a:ext uri="{FF2B5EF4-FFF2-40B4-BE49-F238E27FC236}">
                <a16:creationId xmlns:a16="http://schemas.microsoft.com/office/drawing/2014/main" id="{B4120F34-8EFF-420C-960A-78D0FEAE2046}"/>
              </a:ext>
            </a:extLst>
          </p:cNvPr>
          <p:cNvPicPr>
            <a:picLocks noChangeAspect="1"/>
          </p:cNvPicPr>
          <p:nvPr/>
        </p:nvPicPr>
        <p:blipFill>
          <a:blip r:embed="rId7"/>
          <a:stretch>
            <a:fillRect/>
          </a:stretch>
        </p:blipFill>
        <p:spPr>
          <a:xfrm>
            <a:off x="8611716" y="3951449"/>
            <a:ext cx="3412088" cy="2072829"/>
          </a:xfrm>
          <a:prstGeom prst="rect">
            <a:avLst/>
          </a:prstGeom>
        </p:spPr>
      </p:pic>
    </p:spTree>
    <p:extLst>
      <p:ext uri="{BB962C8B-B14F-4D97-AF65-F5344CB8AC3E}">
        <p14:creationId xmlns:p14="http://schemas.microsoft.com/office/powerpoint/2010/main" val="19520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2800"/>
              <a:t>PowerShell v5 Security enhancements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5DF6963-EC67-4E70-9637-D0ABA2EF722D}"/>
              </a:ext>
            </a:extLst>
          </p:cNvPr>
          <p:cNvSpPr>
            <a:spLocks noGrp="1"/>
          </p:cNvSpPr>
          <p:nvPr>
            <p:ph type="dt" sz="half" idx="10"/>
          </p:nvPr>
        </p:nvSpPr>
        <p:spPr>
          <a:xfrm>
            <a:off x="8837612" y="6257351"/>
            <a:ext cx="1600200" cy="365125"/>
          </a:xfrm>
        </p:spPr>
        <p:txBody>
          <a:bodyPr>
            <a:normAutofit/>
          </a:bodyPr>
          <a:lstStyle/>
          <a:p>
            <a:pPr>
              <a:spcAft>
                <a:spcPts val="600"/>
              </a:spcAft>
            </a:pPr>
            <a:fld id="{D3153E94-B33B-472F-BBAF-E6998C12CD5A}"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80</a:t>
            </a:fld>
            <a:endParaRPr lang="en-US"/>
          </a:p>
        </p:txBody>
      </p:sp>
      <p:graphicFrame>
        <p:nvGraphicFramePr>
          <p:cNvPr id="8" name="Content Placeholder 2">
            <a:extLst>
              <a:ext uri="{FF2B5EF4-FFF2-40B4-BE49-F238E27FC236}">
                <a16:creationId xmlns:a16="http://schemas.microsoft.com/office/drawing/2014/main" id="{1037564A-2046-4BC5-876C-ED8C7B1D9382}"/>
              </a:ext>
            </a:extLst>
          </p:cNvPr>
          <p:cNvGraphicFramePr>
            <a:graphicFrameLocks noGrp="1"/>
          </p:cNvGraphicFramePr>
          <p:nvPr>
            <p:ph idx="1"/>
            <p:extLst>
              <p:ext uri="{D42A27DB-BD31-4B8C-83A1-F6EECF244321}">
                <p14:modId xmlns:p14="http://schemas.microsoft.com/office/powerpoint/2010/main" val="89233648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2339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2112" y="995517"/>
            <a:ext cx="5568089" cy="4795684"/>
          </a:xfrm>
        </p:spPr>
        <p:txBody>
          <a:bodyPr>
            <a:normAutofit/>
          </a:bodyPr>
          <a:lstStyle/>
          <a:p>
            <a:r>
              <a:rPr lang="en-US" sz="5400"/>
              <a:t>System-wide transcription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7194782" y="995517"/>
            <a:ext cx="4353751" cy="4795684"/>
          </a:xfrm>
        </p:spPr>
        <p:txBody>
          <a:bodyPr>
            <a:normAutofit/>
          </a:bodyPr>
          <a:lstStyle/>
          <a:p>
            <a:r>
              <a:rPr lang="en-US" sz="1800"/>
              <a:t>New-ItemProperty HKLM:\SOFTWARE\Policies\Microsoft\Windows\PowerShell\Transcription</a:t>
            </a:r>
          </a:p>
          <a:p>
            <a:pPr lvl="1"/>
            <a:r>
              <a:rPr lang="en-US"/>
              <a:t>EnableTranscripting, 1</a:t>
            </a:r>
          </a:p>
          <a:p>
            <a:pPr lvl="1"/>
            <a:r>
              <a:rPr lang="en-US"/>
              <a:t>IncludeInvocationHeader</a:t>
            </a:r>
            <a:r>
              <a:rPr lang="en-US" dirty="0"/>
              <a:t>,1</a:t>
            </a:r>
          </a:p>
          <a:p>
            <a:pPr lvl="1"/>
            <a:r>
              <a:rPr lang="en-US"/>
              <a:t>OutputDirectory, </a:t>
            </a:r>
            <a:r>
              <a:rPr lang="en-US" dirty="0"/>
              <a:t>[Path]</a:t>
            </a:r>
          </a:p>
          <a:p>
            <a:endParaRPr lang="en-US" sz="18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662113" y="5883275"/>
            <a:ext cx="5568090" cy="365125"/>
          </a:xfrm>
        </p:spPr>
        <p:txBody>
          <a:bodyPr>
            <a:normAutofit/>
          </a:bodyPr>
          <a:lstStyle/>
          <a:p>
            <a:pPr>
              <a:lnSpc>
                <a:spcPct val="90000"/>
              </a:lnSpc>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EACF9E2-A778-418B-82B3-96E8B118FB1A}"/>
              </a:ext>
            </a:extLst>
          </p:cNvPr>
          <p:cNvSpPr>
            <a:spLocks noGrp="1"/>
          </p:cNvSpPr>
          <p:nvPr>
            <p:ph type="dt" sz="half" idx="10"/>
          </p:nvPr>
        </p:nvSpPr>
        <p:spPr>
          <a:xfrm>
            <a:off x="8837612" y="5883275"/>
            <a:ext cx="1600200" cy="365125"/>
          </a:xfrm>
        </p:spPr>
        <p:txBody>
          <a:bodyPr>
            <a:normAutofit/>
          </a:bodyPr>
          <a:lstStyle/>
          <a:p>
            <a:pPr>
              <a:spcAft>
                <a:spcPts val="600"/>
              </a:spcAft>
            </a:pPr>
            <a:fld id="{BB81D05C-A40F-4F3D-A914-59C63139A889}"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81</a:t>
            </a:fld>
            <a:endParaRPr lang="en-US"/>
          </a:p>
        </p:txBody>
      </p:sp>
    </p:spTree>
    <p:extLst>
      <p:ext uri="{BB962C8B-B14F-4D97-AF65-F5344CB8AC3E}">
        <p14:creationId xmlns:p14="http://schemas.microsoft.com/office/powerpoint/2010/main" val="2672592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74179" y="714375"/>
            <a:ext cx="3332955" cy="5076826"/>
          </a:xfrm>
        </p:spPr>
        <p:txBody>
          <a:bodyPr anchor="ctr">
            <a:normAutofit/>
          </a:bodyPr>
          <a:lstStyle/>
          <a:p>
            <a:r>
              <a:rPr lang="en-US" sz="4000"/>
              <a:t>Language Modes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a:t>
            </a:r>
            <a:r>
              <a:rPr lang="en-US" sz="800" err="1"/>
              <a:t>james-honeycutt</a:t>
            </a:r>
            <a:endParaRPr lang="en-US" sz="800"/>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4973046" y="714375"/>
            <a:ext cx="6253751" cy="5076825"/>
          </a:xfrm>
        </p:spPr>
        <p:txBody>
          <a:bodyPr>
            <a:normAutofit/>
          </a:bodyPr>
          <a:lstStyle/>
          <a:p>
            <a:r>
              <a:rPr lang="en-US" u="sng" dirty="0">
                <a:solidFill>
                  <a:schemeClr val="tx1"/>
                </a:solidFill>
              </a:rPr>
              <a:t>FULL LANGUAGE </a:t>
            </a:r>
            <a:r>
              <a:rPr lang="en-US" dirty="0">
                <a:solidFill>
                  <a:schemeClr val="tx1"/>
                </a:solidFill>
              </a:rPr>
              <a:t>-The </a:t>
            </a:r>
            <a:r>
              <a:rPr lang="en-US" dirty="0" err="1">
                <a:solidFill>
                  <a:schemeClr val="tx1"/>
                </a:solidFill>
              </a:rPr>
              <a:t>FullLanguage</a:t>
            </a:r>
            <a:r>
              <a:rPr lang="en-US" dirty="0">
                <a:solidFill>
                  <a:schemeClr val="tx1"/>
                </a:solidFill>
              </a:rPr>
              <a:t> mode permits all language elements in the session.</a:t>
            </a:r>
          </a:p>
          <a:p>
            <a:r>
              <a:rPr lang="en-US" u="sng" dirty="0">
                <a:solidFill>
                  <a:schemeClr val="tx1"/>
                </a:solidFill>
              </a:rPr>
              <a:t>RESTRICTED LANGUAGE </a:t>
            </a:r>
            <a:r>
              <a:rPr lang="en-US" dirty="0">
                <a:solidFill>
                  <a:schemeClr val="tx1"/>
                </a:solidFill>
              </a:rPr>
              <a:t>- In </a:t>
            </a:r>
            <a:r>
              <a:rPr lang="en-US" dirty="0" err="1">
                <a:solidFill>
                  <a:schemeClr val="tx1"/>
                </a:solidFill>
              </a:rPr>
              <a:t>RestrictedLanguage</a:t>
            </a:r>
            <a:r>
              <a:rPr lang="en-US" dirty="0">
                <a:solidFill>
                  <a:schemeClr val="tx1"/>
                </a:solidFill>
              </a:rPr>
              <a:t> mode, users may run commands (cmdlets, functions, CIM commands, and workflows) but are not permitted to use script blocks.</a:t>
            </a:r>
          </a:p>
          <a:p>
            <a:r>
              <a:rPr lang="en-US" u="sng" dirty="0">
                <a:solidFill>
                  <a:schemeClr val="tx1"/>
                </a:solidFill>
              </a:rPr>
              <a:t>NO LANGUAGE </a:t>
            </a:r>
            <a:r>
              <a:rPr lang="en-US" dirty="0">
                <a:solidFill>
                  <a:schemeClr val="tx1"/>
                </a:solidFill>
              </a:rPr>
              <a:t>- </a:t>
            </a:r>
            <a:r>
              <a:rPr lang="en-US" dirty="0" err="1">
                <a:solidFill>
                  <a:schemeClr val="tx1"/>
                </a:solidFill>
              </a:rPr>
              <a:t>NoLanguage</a:t>
            </a:r>
            <a:r>
              <a:rPr lang="en-US" dirty="0">
                <a:solidFill>
                  <a:schemeClr val="tx1"/>
                </a:solidFill>
              </a:rPr>
              <a:t> mode means no script text of any form is permitted.</a:t>
            </a:r>
          </a:p>
          <a:p>
            <a:r>
              <a:rPr lang="en-US" u="sng" dirty="0">
                <a:solidFill>
                  <a:schemeClr val="tx1"/>
                </a:solidFill>
              </a:rPr>
              <a:t>CONSTRAINED LANGUAGE </a:t>
            </a:r>
            <a:r>
              <a:rPr lang="en-US" dirty="0">
                <a:solidFill>
                  <a:schemeClr val="tx1"/>
                </a:solidFill>
              </a:rPr>
              <a:t>- The </a:t>
            </a:r>
            <a:r>
              <a:rPr lang="en-US" dirty="0" err="1">
                <a:solidFill>
                  <a:schemeClr val="tx1"/>
                </a:solidFill>
              </a:rPr>
              <a:t>ConstrainedLanguage</a:t>
            </a:r>
            <a:r>
              <a:rPr lang="en-US" dirty="0">
                <a:solidFill>
                  <a:schemeClr val="tx1"/>
                </a:solidFill>
              </a:rPr>
              <a:t> mode permits all cmdlets and all PowerShell language elements, but it limits permitted types</a:t>
            </a:r>
          </a:p>
          <a:p>
            <a:endParaRPr lang="en-US" dirty="0">
              <a:solidFill>
                <a:schemeClr val="tx1"/>
              </a:solidFill>
            </a:endParaRPr>
          </a:p>
        </p:txBody>
      </p:sp>
      <p:sp>
        <p:nvSpPr>
          <p:cNvPr id="6" name="Date Placeholder 5">
            <a:extLst>
              <a:ext uri="{FF2B5EF4-FFF2-40B4-BE49-F238E27FC236}">
                <a16:creationId xmlns:a16="http://schemas.microsoft.com/office/drawing/2014/main" id="{5C6CA221-F94E-459D-ABA7-2CF69656573B}"/>
              </a:ext>
            </a:extLst>
          </p:cNvPr>
          <p:cNvSpPr>
            <a:spLocks noGrp="1"/>
          </p:cNvSpPr>
          <p:nvPr>
            <p:ph type="dt" sz="half" idx="10"/>
          </p:nvPr>
        </p:nvSpPr>
        <p:spPr>
          <a:xfrm>
            <a:off x="7705493" y="5883275"/>
            <a:ext cx="2732319" cy="365125"/>
          </a:xfrm>
        </p:spPr>
        <p:txBody>
          <a:bodyPr>
            <a:normAutofit/>
          </a:bodyPr>
          <a:lstStyle/>
          <a:p>
            <a:pPr>
              <a:spcAft>
                <a:spcPts val="600"/>
              </a:spcAft>
            </a:pPr>
            <a:fld id="{D11EB4E2-1534-4121-BF94-CDB4399CC55B}" type="datetime10">
              <a:rPr lang="en-US">
                <a:solidFill>
                  <a:schemeClr val="tx1">
                    <a:lumMod val="85000"/>
                  </a:schemeClr>
                </a:solidFill>
              </a:rPr>
              <a:pPr>
                <a:spcAft>
                  <a:spcPts val="600"/>
                </a:spcAft>
              </a:pPr>
              <a:t>14:40</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82</a:t>
            </a:fld>
            <a:endParaRPr lang="en-US">
              <a:solidFill>
                <a:schemeClr val="tx1">
                  <a:lumMod val="85000"/>
                </a:schemeClr>
              </a:solidFill>
            </a:endParaRPr>
          </a:p>
        </p:txBody>
      </p:sp>
    </p:spTree>
    <p:extLst>
      <p:ext uri="{BB962C8B-B14F-4D97-AF65-F5344CB8AC3E}">
        <p14:creationId xmlns:p14="http://schemas.microsoft.com/office/powerpoint/2010/main" val="39346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14:40</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83</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932835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Scripting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55C061A6-7E05-41CB-ADA4-A084685F67D2}"/>
              </a:ext>
            </a:extLst>
          </p:cNvPr>
          <p:cNvSpPr>
            <a:spLocks noGrp="1"/>
          </p:cNvSpPr>
          <p:nvPr>
            <p:ph type="dt" sz="half" idx="10"/>
          </p:nvPr>
        </p:nvSpPr>
        <p:spPr>
          <a:xfrm>
            <a:off x="8837612" y="6257351"/>
            <a:ext cx="1600200" cy="365125"/>
          </a:xfrm>
        </p:spPr>
        <p:txBody>
          <a:bodyPr>
            <a:normAutofit/>
          </a:bodyPr>
          <a:lstStyle/>
          <a:p>
            <a:pPr>
              <a:spcAft>
                <a:spcPts val="600"/>
              </a:spcAft>
            </a:pPr>
            <a:fld id="{5A2FE4E9-A15C-4261-BF8A-34510BD77563}" type="datetime10">
              <a:rPr lang="en-US" smtClean="0"/>
              <a:pPr>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84</a:t>
            </a:fld>
            <a:endParaRPr lang="en-US"/>
          </a:p>
        </p:txBody>
      </p:sp>
      <p:graphicFrame>
        <p:nvGraphicFramePr>
          <p:cNvPr id="8" name="Content Placeholder 2">
            <a:extLst>
              <a:ext uri="{FF2B5EF4-FFF2-40B4-BE49-F238E27FC236}">
                <a16:creationId xmlns:a16="http://schemas.microsoft.com/office/drawing/2014/main" id="{BA33953A-19C2-4757-8383-E491E09601E6}"/>
              </a:ext>
            </a:extLst>
          </p:cNvPr>
          <p:cNvGraphicFramePr>
            <a:graphicFrameLocks noGrp="1"/>
          </p:cNvGraphicFramePr>
          <p:nvPr>
            <p:ph idx="1"/>
            <p:extLst>
              <p:ext uri="{D42A27DB-BD31-4B8C-83A1-F6EECF244321}">
                <p14:modId xmlns:p14="http://schemas.microsoft.com/office/powerpoint/2010/main" val="242979880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20075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B114BB8A-5F56-47FD-9218-5641EBD90600}"/>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711789" y="639905"/>
            <a:ext cx="6765914" cy="5581878"/>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AE27231-329B-4169-9706-0BFE28DE24A6}"/>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3C43826-EE56-4C56-B98A-7331455E3953}" type="datetime10">
              <a:rPr lang="en-US" smtClean="0"/>
              <a:pPr defTabSz="914400">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85</a:t>
            </a:fld>
            <a:endParaRPr lang="en-US"/>
          </a:p>
        </p:txBody>
      </p:sp>
    </p:spTree>
    <p:extLst>
      <p:ext uri="{BB962C8B-B14F-4D97-AF65-F5344CB8AC3E}">
        <p14:creationId xmlns:p14="http://schemas.microsoft.com/office/powerpoint/2010/main" val="81108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1F691617-1A94-4D51-BF19-E647C237BAC6}"/>
              </a:ext>
            </a:extLst>
          </p:cNvPr>
          <p:cNvPicPr>
            <a:picLocks noGrp="1" noChangeAspect="1"/>
          </p:cNvPicPr>
          <p:nvPr>
            <p:ph idx="1"/>
          </p:nvPr>
        </p:nvPicPr>
        <p:blipFill>
          <a:blip r:embed="rId4"/>
          <a:stretch>
            <a:fillRect/>
          </a:stretch>
        </p:blipFill>
        <p:spPr>
          <a:xfrm>
            <a:off x="636915" y="1183253"/>
            <a:ext cx="6915663" cy="449518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8C27419-87A6-4BE1-8FB6-E953BC83BC97}"/>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A32B98B-FE4C-48F6-9175-557412F78480}" type="datetime10">
              <a:rPr lang="en-US" smtClean="0"/>
              <a:pPr defTabSz="914400">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86</a:t>
            </a:fld>
            <a:endParaRPr lang="en-US"/>
          </a:p>
        </p:txBody>
      </p:sp>
    </p:spTree>
    <p:extLst>
      <p:ext uri="{BB962C8B-B14F-4D97-AF65-F5344CB8AC3E}">
        <p14:creationId xmlns:p14="http://schemas.microsoft.com/office/powerpoint/2010/main" val="2618077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Variable Scope</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20B650E7-FB88-4F91-9E6D-2620206F08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636915" y="829636"/>
            <a:ext cx="6915663" cy="5202415"/>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C74B1D7F-BFA5-4168-891A-E6A25EDA081B}"/>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438D2649-C8DC-4274-905C-196DEEDF4D2C}" type="datetime10">
              <a:rPr lang="en-US" smtClean="0"/>
              <a:pPr defTabSz="914400">
                <a:spcAft>
                  <a:spcPts val="600"/>
                </a:spcAft>
              </a:pPr>
              <a:t>14:40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87</a:t>
            </a:fld>
            <a:endParaRPr lang="en-US"/>
          </a:p>
        </p:txBody>
      </p:sp>
    </p:spTree>
    <p:extLst>
      <p:ext uri="{BB962C8B-B14F-4D97-AF65-F5344CB8AC3E}">
        <p14:creationId xmlns:p14="http://schemas.microsoft.com/office/powerpoint/2010/main" val="30264137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Parameters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Autofit/>
          </a:bodyPr>
          <a:lstStyle/>
          <a:p>
            <a:r>
              <a:rPr lang="en-US" sz="2400" dirty="0"/>
              <a:t>Turn variables into parameters</a:t>
            </a:r>
          </a:p>
          <a:p>
            <a:r>
              <a:rPr lang="en-US" sz="2400" dirty="0"/>
              <a:t>[</a:t>
            </a:r>
            <a:r>
              <a:rPr lang="en-US" sz="2400" dirty="0" err="1"/>
              <a:t>CmdletBinding</a:t>
            </a:r>
            <a:r>
              <a:rPr lang="en-US" sz="2400" dirty="0"/>
              <a:t>()]</a:t>
            </a:r>
          </a:p>
          <a:p>
            <a:r>
              <a:rPr lang="en-US" sz="2400" dirty="0"/>
              <a:t>[Parameter(Mandatory=$</a:t>
            </a:r>
            <a:r>
              <a:rPr lang="en-US" sz="2400" dirty="0" err="1"/>
              <a:t>True,HelpMessage</a:t>
            </a:r>
            <a:r>
              <a:rPr lang="en-US" sz="2400" dirty="0"/>
              <a:t>="Enter a computer name to query")</a:t>
            </a:r>
          </a:p>
          <a:p>
            <a:r>
              <a:rPr lang="en-US" sz="2400" dirty="0"/>
              <a:t>[Mandatory], [String], [Int], [alias(‘hostname’)]</a:t>
            </a:r>
          </a:p>
          <a:p>
            <a:r>
              <a:rPr lang="en-US" sz="2400" dirty="0"/>
              <a:t>[</a:t>
            </a:r>
            <a:r>
              <a:rPr lang="en-US" sz="2400" dirty="0" err="1"/>
              <a:t>ValidateSet</a:t>
            </a:r>
            <a:r>
              <a:rPr lang="en-US" sz="2400" dirty="0"/>
              <a:t>(2,3)]</a:t>
            </a:r>
          </a:p>
          <a:p>
            <a:r>
              <a:rPr lang="en-US" sz="2400" dirty="0"/>
              <a:t>help </a:t>
            </a:r>
            <a:r>
              <a:rPr lang="en-US" sz="2400" dirty="0" err="1"/>
              <a:t>about_functions_advanced_parameters</a:t>
            </a:r>
            <a:endParaRPr lang="en-US" sz="2400" dirty="0"/>
          </a:p>
          <a:p>
            <a:endParaRPr lang="en-US" sz="2400" dirty="0"/>
          </a:p>
        </p:txBody>
      </p:sp>
      <p:sp>
        <p:nvSpPr>
          <p:cNvPr id="6" name="Date Placeholder 5">
            <a:extLst>
              <a:ext uri="{FF2B5EF4-FFF2-40B4-BE49-F238E27FC236}">
                <a16:creationId xmlns:a16="http://schemas.microsoft.com/office/drawing/2014/main" id="{3588001E-3AA3-4F2D-9C51-2FB912709493}"/>
              </a:ext>
            </a:extLst>
          </p:cNvPr>
          <p:cNvSpPr>
            <a:spLocks noGrp="1"/>
          </p:cNvSpPr>
          <p:nvPr>
            <p:ph type="dt" sz="half" idx="10"/>
          </p:nvPr>
        </p:nvSpPr>
        <p:spPr/>
        <p:txBody>
          <a:bodyPr/>
          <a:lstStyle/>
          <a:p>
            <a:fld id="{72BF0319-8DBE-4F80-B1CD-A5FF08358001}"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88</a:t>
            </a:fld>
            <a:endParaRPr lang="en-US" dirty="0"/>
          </a:p>
        </p:txBody>
      </p:sp>
    </p:spTree>
    <p:extLst>
      <p:ext uri="{BB962C8B-B14F-4D97-AF65-F5344CB8AC3E}">
        <p14:creationId xmlns:p14="http://schemas.microsoft.com/office/powerpoint/2010/main" val="37887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random tips, tricks, and techniques</a:t>
            </a:r>
          </a:p>
        </p:txBody>
      </p:sp>
      <p:graphicFrame>
        <p:nvGraphicFramePr>
          <p:cNvPr id="8" name="Content Placeholder 2">
            <a:extLst>
              <a:ext uri="{FF2B5EF4-FFF2-40B4-BE49-F238E27FC236}">
                <a16:creationId xmlns:a16="http://schemas.microsoft.com/office/drawing/2014/main" id="{3F98AC62-D780-4D7E-B3D8-41563F470A16}"/>
              </a:ext>
            </a:extLst>
          </p:cNvPr>
          <p:cNvGraphicFramePr>
            <a:graphicFrameLocks noGrp="1"/>
          </p:cNvGraphicFramePr>
          <p:nvPr>
            <p:ph idx="1"/>
            <p:extLst>
              <p:ext uri="{D42A27DB-BD31-4B8C-83A1-F6EECF244321}">
                <p14:modId xmlns:p14="http://schemas.microsoft.com/office/powerpoint/2010/main" val="229865550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B78CC6C3-0E02-4A5B-BC30-72479612EA30}"/>
              </a:ext>
            </a:extLst>
          </p:cNvPr>
          <p:cNvSpPr>
            <a:spLocks noGrp="1"/>
          </p:cNvSpPr>
          <p:nvPr>
            <p:ph type="dt" sz="half" idx="10"/>
          </p:nvPr>
        </p:nvSpPr>
        <p:spPr/>
        <p:txBody>
          <a:bodyPr/>
          <a:lstStyle/>
          <a:p>
            <a:fld id="{F606B2EF-FB75-43D0-A7F0-C4D134A71367}"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89</a:t>
            </a:fld>
            <a:endParaRPr lang="en-US" dirty="0"/>
          </a:p>
        </p:txBody>
      </p:sp>
    </p:spTree>
    <p:extLst>
      <p:ext uri="{BB962C8B-B14F-4D97-AF65-F5344CB8AC3E}">
        <p14:creationId xmlns:p14="http://schemas.microsoft.com/office/powerpoint/2010/main" val="158133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590C5-724B-4817-A7C2-2EA02AD5863E}"/>
              </a:ext>
            </a:extLst>
          </p:cNvPr>
          <p:cNvSpPr>
            <a:spLocks noGrp="1"/>
          </p:cNvSpPr>
          <p:nvPr>
            <p:ph type="dt" sz="half" idx="10"/>
          </p:nvPr>
        </p:nvSpPr>
        <p:spPr/>
        <p:txBody>
          <a:bodyPr/>
          <a:lstStyle/>
          <a:p>
            <a:fld id="{042BA5FA-A214-4040-91F3-F1B8E1371194}" type="datetime10">
              <a:rPr lang="en-US" smtClean="0"/>
              <a:t>14:40</a:t>
            </a:fld>
            <a:endParaRPr lang="en-US" dirty="0"/>
          </a:p>
        </p:txBody>
      </p:sp>
      <p:sp>
        <p:nvSpPr>
          <p:cNvPr id="5" name="Footer Placeholder 4">
            <a:extLst>
              <a:ext uri="{FF2B5EF4-FFF2-40B4-BE49-F238E27FC236}">
                <a16:creationId xmlns:a16="http://schemas.microsoft.com/office/drawing/2014/main" id="{41835245-465A-4042-8386-2C42CEB67665}"/>
              </a:ext>
            </a:extLst>
          </p:cNvPr>
          <p:cNvSpPr>
            <a:spLocks noGrp="1"/>
          </p:cNvSpPr>
          <p:nvPr>
            <p:ph type="ftr" sz="quarter" idx="11"/>
          </p:nvPr>
        </p:nvSpPr>
        <p:spPr>
          <a:xfrm>
            <a:off x="1141411" y="5883275"/>
            <a:ext cx="9374189"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F6B825CA-3AC4-4E8F-AA8C-AB46354B4B46}"/>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a:extLst>
              <a:ext uri="{FF2B5EF4-FFF2-40B4-BE49-F238E27FC236}">
                <a16:creationId xmlns:a16="http://schemas.microsoft.com/office/drawing/2014/main" id="{DA91D802-183A-4F29-802E-7398130AFC6F}"/>
              </a:ext>
            </a:extLst>
          </p:cNvPr>
          <p:cNvPicPr>
            <a:picLocks noChangeAspect="1"/>
          </p:cNvPicPr>
          <p:nvPr/>
        </p:nvPicPr>
        <p:blipFill>
          <a:blip r:embed="rId3"/>
          <a:stretch>
            <a:fillRect/>
          </a:stretch>
        </p:blipFill>
        <p:spPr>
          <a:xfrm>
            <a:off x="1895880" y="799492"/>
            <a:ext cx="7524750" cy="4286250"/>
          </a:xfrm>
          <a:prstGeom prst="rect">
            <a:avLst/>
          </a:prstGeom>
        </p:spPr>
      </p:pic>
    </p:spTree>
    <p:extLst>
      <p:ext uri="{BB962C8B-B14F-4D97-AF65-F5344CB8AC3E}">
        <p14:creationId xmlns:p14="http://schemas.microsoft.com/office/powerpoint/2010/main" val="26670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Never the end</a:t>
            </a:r>
          </a:p>
        </p:txBody>
      </p:sp>
      <p:sp>
        <p:nvSpPr>
          <p:cNvPr id="6" name="Content Placeholder 5">
            <a:extLst>
              <a:ext uri="{FF2B5EF4-FFF2-40B4-BE49-F238E27FC236}">
                <a16:creationId xmlns:a16="http://schemas.microsoft.com/office/drawing/2014/main" id="{C72C85D2-18A7-4F7A-9850-79700495EEBE}"/>
              </a:ext>
            </a:extLst>
          </p:cNvPr>
          <p:cNvSpPr>
            <a:spLocks noGrp="1"/>
          </p:cNvSpPr>
          <p:nvPr>
            <p:ph sz="half" idx="1"/>
          </p:nvPr>
        </p:nvSpPr>
        <p:spPr>
          <a:xfrm>
            <a:off x="1141410" y="2249486"/>
            <a:ext cx="3200400" cy="3566160"/>
          </a:xfrm>
        </p:spPr>
        <p:txBody>
          <a:bodyPr>
            <a:normAutofit/>
          </a:bodyPr>
          <a:lstStyle/>
          <a:p>
            <a:r>
              <a:rPr lang="en-US" dirty="0"/>
              <a:t>PowerShell’s simplified scripting language</a:t>
            </a:r>
          </a:p>
          <a:p>
            <a:r>
              <a:rPr lang="en-US" dirty="0" err="1"/>
              <a:t>iScope</a:t>
            </a:r>
            <a:endParaRPr lang="en-US" dirty="0"/>
          </a:p>
          <a:p>
            <a:r>
              <a:rPr lang="en-US" dirty="0"/>
              <a:t>Functions, and the ability to build multiple tools into a single script file</a:t>
            </a:r>
          </a:p>
          <a:p>
            <a:r>
              <a:rPr lang="en-US" dirty="0"/>
              <a:t>Error handling</a:t>
            </a:r>
          </a:p>
          <a:p>
            <a:r>
              <a:rPr lang="en-US" dirty="0"/>
              <a:t>Writing help</a:t>
            </a:r>
          </a:p>
          <a:p>
            <a:r>
              <a:rPr lang="en-US" dirty="0"/>
              <a:t>Debugging</a:t>
            </a:r>
          </a:p>
          <a:p>
            <a:endParaRPr lang="en-US" dirty="0"/>
          </a:p>
        </p:txBody>
      </p:sp>
      <p:sp>
        <p:nvSpPr>
          <p:cNvPr id="7" name="Content Placeholder 6">
            <a:extLst>
              <a:ext uri="{FF2B5EF4-FFF2-40B4-BE49-F238E27FC236}">
                <a16:creationId xmlns:a16="http://schemas.microsoft.com/office/drawing/2014/main" id="{F0DAB73D-80E3-462F-BEEB-64F0796F2D46}"/>
              </a:ext>
            </a:extLst>
          </p:cNvPr>
          <p:cNvSpPr>
            <a:spLocks noGrp="1"/>
          </p:cNvSpPr>
          <p:nvPr>
            <p:ph sz="half" idx="2"/>
          </p:nvPr>
        </p:nvSpPr>
        <p:spPr>
          <a:xfrm>
            <a:off x="4649792" y="2061528"/>
            <a:ext cx="3200400" cy="3566160"/>
          </a:xfrm>
        </p:spPr>
        <p:txBody>
          <a:bodyPr>
            <a:normAutofit/>
          </a:bodyPr>
          <a:lstStyle/>
          <a:p>
            <a:r>
              <a:rPr lang="en-US" dirty="0"/>
              <a:t>Custom formatting views</a:t>
            </a:r>
          </a:p>
          <a:p>
            <a:r>
              <a:rPr lang="en-US" dirty="0"/>
              <a:t>Custom type extensions</a:t>
            </a:r>
          </a:p>
          <a:p>
            <a:r>
              <a:rPr lang="en-US" dirty="0"/>
              <a:t>Script and manifest modules</a:t>
            </a:r>
          </a:p>
          <a:p>
            <a:r>
              <a:rPr lang="en-US" dirty="0"/>
              <a:t>Using databases</a:t>
            </a:r>
          </a:p>
          <a:p>
            <a:r>
              <a:rPr lang="en-US" dirty="0"/>
              <a:t>Workflows</a:t>
            </a:r>
          </a:p>
          <a:p>
            <a:r>
              <a:rPr lang="en-US" dirty="0"/>
              <a:t>Pipeline troubleshooting</a:t>
            </a:r>
          </a:p>
        </p:txBody>
      </p:sp>
      <p:sp>
        <p:nvSpPr>
          <p:cNvPr id="3" name="Date Placeholder 2">
            <a:extLst>
              <a:ext uri="{FF2B5EF4-FFF2-40B4-BE49-F238E27FC236}">
                <a16:creationId xmlns:a16="http://schemas.microsoft.com/office/drawing/2014/main" id="{93FC6F3E-758D-4F2B-AFF4-631CE992BC73}"/>
              </a:ext>
            </a:extLst>
          </p:cNvPr>
          <p:cNvSpPr>
            <a:spLocks noGrp="1"/>
          </p:cNvSpPr>
          <p:nvPr>
            <p:ph type="dt" sz="half" idx="10"/>
          </p:nvPr>
        </p:nvSpPr>
        <p:spPr/>
        <p:txBody>
          <a:bodyPr/>
          <a:lstStyle/>
          <a:p>
            <a:fld id="{B881A352-0651-49A1-8942-D1B1F0BAF868}" type="datetime10">
              <a:rPr lang="en-US" smtClean="0"/>
              <a:t>14:40</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8713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90</a:t>
            </a:fld>
            <a:endParaRPr lang="en-US" dirty="0"/>
          </a:p>
        </p:txBody>
      </p:sp>
      <p:sp>
        <p:nvSpPr>
          <p:cNvPr id="8" name="Content Placeholder 6">
            <a:extLst>
              <a:ext uri="{FF2B5EF4-FFF2-40B4-BE49-F238E27FC236}">
                <a16:creationId xmlns:a16="http://schemas.microsoft.com/office/drawing/2014/main" id="{9184733A-D1D3-41FD-9567-8EFB86F089A7}"/>
              </a:ext>
            </a:extLst>
          </p:cNvPr>
          <p:cNvSpPr txBox="1">
            <a:spLocks/>
          </p:cNvSpPr>
          <p:nvPr/>
        </p:nvSpPr>
        <p:spPr>
          <a:xfrm>
            <a:off x="7845421" y="2061528"/>
            <a:ext cx="320040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Complex object hierarchies</a:t>
            </a:r>
          </a:p>
          <a:p>
            <a:r>
              <a:rPr lang="en-US" dirty="0"/>
              <a:t>Globalization and localization</a:t>
            </a:r>
          </a:p>
          <a:p>
            <a:r>
              <a:rPr lang="en-US" dirty="0"/>
              <a:t>Proxy functions</a:t>
            </a:r>
          </a:p>
          <a:p>
            <a:r>
              <a:rPr lang="en-US" dirty="0"/>
              <a:t>Constrained remoting and delegated administration</a:t>
            </a:r>
          </a:p>
          <a:p>
            <a:r>
              <a:rPr lang="en-US" dirty="0"/>
              <a:t>Using .NET</a:t>
            </a:r>
          </a:p>
          <a:p>
            <a:r>
              <a:rPr lang="en-US" dirty="0"/>
              <a:t>Splatting</a:t>
            </a:r>
          </a:p>
          <a:p>
            <a:endParaRPr lang="en-US" dirty="0"/>
          </a:p>
        </p:txBody>
      </p:sp>
    </p:spTree>
    <p:extLst>
      <p:ext uri="{BB962C8B-B14F-4D97-AF65-F5344CB8AC3E}">
        <p14:creationId xmlns:p14="http://schemas.microsoft.com/office/powerpoint/2010/main" val="1231317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14:40</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91</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5887588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https://docs.microsoft.com/en-us/powershell/scripting/learn/windows-powershell-glossary?view=powershell-5.1</a:t>
            </a:r>
            <a:endParaRPr lang="en-US" dirty="0"/>
          </a:p>
          <a:p>
            <a:r>
              <a:rPr lang="en-US" dirty="0"/>
              <a:t>https://docs.microsoft.com/en-us/dotnet/framework/additional-apis/index</a:t>
            </a:r>
          </a:p>
          <a:p>
            <a:r>
              <a:rPr lang="en-US" dirty="0">
                <a:hlinkClick r:id="rId4">
                  <a:extLst>
                    <a:ext uri="{A12FA001-AC4F-418D-AE19-62706E023703}">
                      <ahyp:hlinkClr xmlns:ahyp="http://schemas.microsoft.com/office/drawing/2018/hyperlinkcolor" val="tx"/>
                    </a:ext>
                  </a:extLst>
                </a:hlinkClick>
              </a:rPr>
              <a:t>https://docs.microsoft.com/en-us/powershell/scripting/samples/creating-a-custom-input-box?view=powershell-5.1</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06867DF0-D36F-4B74-B6B3-05AE5C97D740}"/>
              </a:ext>
            </a:extLst>
          </p:cNvPr>
          <p:cNvSpPr>
            <a:spLocks noGrp="1"/>
          </p:cNvSpPr>
          <p:nvPr>
            <p:ph type="dt" sz="half" idx="10"/>
          </p:nvPr>
        </p:nvSpPr>
        <p:spPr/>
        <p:txBody>
          <a:bodyPr/>
          <a:lstStyle/>
          <a:p>
            <a:fld id="{FD347043-9C12-42D7-92CE-B29BD404F5F4}" type="datetime10">
              <a:rPr lang="en-US" smtClean="0"/>
              <a:t>14:40</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92</a:t>
            </a:fld>
            <a:endParaRPr lang="en-US" dirty="0"/>
          </a:p>
        </p:txBody>
      </p:sp>
    </p:spTree>
    <p:extLst>
      <p:ext uri="{BB962C8B-B14F-4D97-AF65-F5344CB8AC3E}">
        <p14:creationId xmlns:p14="http://schemas.microsoft.com/office/powerpoint/2010/main" val="824085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 </a:t>
            </a:r>
            <a:r>
              <a:rPr lang="en-US" sz="2400" dirty="0"/>
              <a:t>(cont.)</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https://docs.microsoft.com/en-us/powershell/module/microsoft.powershell.core/about/about_commonparameters?view=powershell-6</a:t>
            </a:r>
            <a:endParaRPr lang="en-US" dirty="0"/>
          </a:p>
          <a:p>
            <a:r>
              <a:rPr lang="en-US" dirty="0">
                <a:hlinkClick r:id="rId4">
                  <a:extLst>
                    <a:ext uri="{A12FA001-AC4F-418D-AE19-62706E023703}">
                      <ahyp:hlinkClr xmlns:ahyp="http://schemas.microsoft.com/office/drawing/2018/hyperlinkcolor" val="tx"/>
                    </a:ext>
                  </a:extLst>
                </a:hlinkClick>
              </a:rPr>
              <a:t>https://devblogs.microsoft.com/scripting/using-scheduled-tasks-and-scheduled-jobs-in-powershell/</a:t>
            </a:r>
            <a:endParaRPr lang="en-US" dirty="0"/>
          </a:p>
          <a:p>
            <a:r>
              <a:rPr lang="en-US" dirty="0"/>
              <a:t>https://docs.microsoft.com/en-us/powershell/module/microsoft.powershell.core/about/about_language_modes?view=powershell-5.1</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B05AD7D-6BF5-491B-B0C5-B3E36EAB8027}"/>
              </a:ext>
            </a:extLst>
          </p:cNvPr>
          <p:cNvSpPr>
            <a:spLocks noGrp="1"/>
          </p:cNvSpPr>
          <p:nvPr>
            <p:ph type="dt" sz="half" idx="10"/>
          </p:nvPr>
        </p:nvSpPr>
        <p:spPr/>
        <p:txBody>
          <a:bodyPr/>
          <a:lstStyle/>
          <a:p>
            <a:fld id="{F638F944-6B27-4644-A0F2-ECBC3726F752}" type="datetime10">
              <a:rPr lang="en-US" smtClean="0"/>
              <a:t>14:40</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93</a:t>
            </a:fld>
            <a:endParaRPr lang="en-US" dirty="0"/>
          </a:p>
        </p:txBody>
      </p:sp>
    </p:spTree>
    <p:extLst>
      <p:ext uri="{BB962C8B-B14F-4D97-AF65-F5344CB8AC3E}">
        <p14:creationId xmlns:p14="http://schemas.microsoft.com/office/powerpoint/2010/main" val="3953801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err="1"/>
              <a:t>Powershell</a:t>
            </a:r>
            <a:r>
              <a:rPr lang="en-US" dirty="0"/>
              <a:t> </a:t>
            </a:r>
            <a:r>
              <a:rPr lang="en-US" sz="2400" dirty="0"/>
              <a:t>v</a:t>
            </a:r>
            <a:r>
              <a:rPr lang="en-US" dirty="0"/>
              <a:t>5 Security References</a:t>
            </a:r>
            <a:endParaRPr lang="en-US" sz="2400" dirty="0"/>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t>https://blogs.msdn.microsoft.com/daviddasneves/2017/05/25/powershell-security-at-enterprise-customers/</a:t>
            </a:r>
          </a:p>
          <a:p>
            <a:r>
              <a:rPr lang="en-US" dirty="0"/>
              <a:t>https://www.blackhillsinfosec.com/powershell-logging-blue-team/</a:t>
            </a:r>
          </a:p>
          <a:p>
            <a:r>
              <a:rPr lang="en-US" dirty="0">
                <a:hlinkClick r:id="rId3">
                  <a:extLst>
                    <a:ext uri="{A12FA001-AC4F-418D-AE19-62706E023703}">
                      <ahyp:hlinkClr xmlns:ahyp="http://schemas.microsoft.com/office/drawing/2018/hyperlinkcolor" val="tx"/>
                    </a:ext>
                  </a:extLst>
                </a:hlinkClick>
              </a:rPr>
              <a:t>https://www.stigviewer.com/stig/windows_10/2017-02-21/finding/V-68819</a:t>
            </a:r>
            <a:endParaRPr lang="en-US" dirty="0"/>
          </a:p>
          <a:p>
            <a:r>
              <a:rPr lang="en-US" dirty="0">
                <a:hlinkClick r:id="rId4">
                  <a:extLst>
                    <a:ext uri="{A12FA001-AC4F-418D-AE19-62706E023703}">
                      <ahyp:hlinkClr xmlns:ahyp="http://schemas.microsoft.com/office/drawing/2018/hyperlinkcolor" val="tx"/>
                    </a:ext>
                  </a:extLst>
                </a:hlinkClick>
              </a:rPr>
              <a:t>https://www.stigviewer.com/stig/windows_server_20122012_r2_member_server/2018-10-30/finding/V-80475</a:t>
            </a:r>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B448E5DD-2D80-48D9-A95C-69162252D8E1}"/>
              </a:ext>
            </a:extLst>
          </p:cNvPr>
          <p:cNvSpPr>
            <a:spLocks noGrp="1"/>
          </p:cNvSpPr>
          <p:nvPr>
            <p:ph type="dt" sz="half" idx="10"/>
          </p:nvPr>
        </p:nvSpPr>
        <p:spPr/>
        <p:txBody>
          <a:bodyPr/>
          <a:lstStyle/>
          <a:p>
            <a:fld id="{B9FDC29A-2C1E-48CD-BE6F-CD11CC5138B7}" type="datetime10">
              <a:rPr lang="en-US" smtClean="0"/>
              <a:t>14:40</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94</a:t>
            </a:fld>
            <a:endParaRPr lang="en-US" dirty="0"/>
          </a:p>
        </p:txBody>
      </p:sp>
    </p:spTree>
    <p:extLst>
      <p:ext uri="{BB962C8B-B14F-4D97-AF65-F5344CB8AC3E}">
        <p14:creationId xmlns:p14="http://schemas.microsoft.com/office/powerpoint/2010/main" val="19074235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14:40</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95</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3894459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ED0-16D6-4540-9349-307D199BCA54}"/>
              </a:ext>
            </a:extLst>
          </p:cNvPr>
          <p:cNvSpPr>
            <a:spLocks noGrp="1"/>
          </p:cNvSpPr>
          <p:nvPr>
            <p:ph type="title"/>
          </p:nvPr>
        </p:nvSpPr>
        <p:spPr/>
        <p:txBody>
          <a:bodyPr/>
          <a:lstStyle/>
          <a:p>
            <a:pPr algn="ctr"/>
            <a:r>
              <a:rPr lang="en-US" dirty="0"/>
              <a:t>Questions</a:t>
            </a:r>
          </a:p>
        </p:txBody>
      </p:sp>
      <p:sp>
        <p:nvSpPr>
          <p:cNvPr id="6" name="Content Placeholder 5">
            <a:extLst>
              <a:ext uri="{FF2B5EF4-FFF2-40B4-BE49-F238E27FC236}">
                <a16:creationId xmlns:a16="http://schemas.microsoft.com/office/drawing/2014/main" id="{DBA01B08-07DE-4AA1-A785-EEB15036F7AE}"/>
              </a:ext>
            </a:extLst>
          </p:cNvPr>
          <p:cNvSpPr>
            <a:spLocks noGrp="1"/>
          </p:cNvSpPr>
          <p:nvPr>
            <p:ph sz="half" idx="1"/>
          </p:nvPr>
        </p:nvSpPr>
        <p:spPr/>
        <p:txBody>
          <a:bodyPr>
            <a:normAutofit lnSpcReduction="10000"/>
          </a:bodyPr>
          <a:lstStyle/>
          <a:p>
            <a:r>
              <a:rPr lang="en-US" dirty="0"/>
              <a:t>Upcoming Talks/Training</a:t>
            </a:r>
          </a:p>
          <a:p>
            <a:pPr lvl="1"/>
            <a:r>
              <a:rPr lang="en-US" dirty="0"/>
              <a:t>Non at this time</a:t>
            </a:r>
          </a:p>
        </p:txBody>
      </p:sp>
      <p:sp>
        <p:nvSpPr>
          <p:cNvPr id="7" name="Content Placeholder 6">
            <a:extLst>
              <a:ext uri="{FF2B5EF4-FFF2-40B4-BE49-F238E27FC236}">
                <a16:creationId xmlns:a16="http://schemas.microsoft.com/office/drawing/2014/main" id="{555ED20F-849F-4F41-8A39-EE5D427D252A}"/>
              </a:ext>
            </a:extLst>
          </p:cNvPr>
          <p:cNvSpPr>
            <a:spLocks noGrp="1"/>
          </p:cNvSpPr>
          <p:nvPr>
            <p:ph sz="half" idx="2"/>
          </p:nvPr>
        </p:nvSpPr>
        <p:spPr/>
        <p:txBody>
          <a:bodyPr>
            <a:normAutofit lnSpcReduction="10000"/>
          </a:bodyPr>
          <a:lstStyle/>
          <a:p>
            <a:r>
              <a:rPr lang="en-US" dirty="0">
                <a:effectLst>
                  <a:outerShdw blurRad="38100" dist="38100" dir="2700000" algn="tl">
                    <a:srgbClr val="000000">
                      <a:alpha val="43137"/>
                    </a:srgbClr>
                  </a:outerShdw>
                </a:effectLst>
              </a:rPr>
              <a:t>LinkedIn</a:t>
            </a:r>
          </a:p>
          <a:p>
            <a:pPr lvl="1"/>
            <a:r>
              <a:rPr lang="en-US" dirty="0">
                <a:effectLst>
                  <a:outerShdw blurRad="38100" dist="38100" dir="2700000" algn="tl">
                    <a:srgbClr val="000000">
                      <a:alpha val="43137"/>
                    </a:srgbClr>
                  </a:outerShdw>
                </a:effectLst>
              </a:rPr>
              <a:t>in/</a:t>
            </a:r>
            <a:r>
              <a:rPr lang="en-US" dirty="0" err="1">
                <a:effectLst>
                  <a:outerShdw blurRad="38100" dist="38100" dir="2700000" algn="tl">
                    <a:srgbClr val="000000">
                      <a:alpha val="43137"/>
                    </a:srgbClr>
                  </a:outerShdw>
                </a:effectLst>
              </a:rPr>
              <a:t>james</a:t>
            </a:r>
            <a:r>
              <a:rPr lang="en-US" dirty="0">
                <a:effectLst>
                  <a:outerShdw blurRad="38100" dist="38100" dir="2700000" algn="tl">
                    <a:srgbClr val="000000">
                      <a:alpha val="43137"/>
                    </a:srgbClr>
                  </a:outerShdw>
                </a:effectLst>
              </a:rPr>
              <a:t>-Honeycutt</a:t>
            </a:r>
          </a:p>
          <a:p>
            <a:r>
              <a:rPr lang="en-US" dirty="0">
                <a:effectLst>
                  <a:outerShdw blurRad="38100" dist="38100" dir="2700000" algn="tl">
                    <a:srgbClr val="000000">
                      <a:alpha val="43137"/>
                    </a:srgbClr>
                  </a:outerShdw>
                </a:effectLst>
              </a:rPr>
              <a:t>Twitter</a:t>
            </a:r>
          </a:p>
          <a:p>
            <a:pPr lvl="1"/>
            <a:r>
              <a:rPr lang="en-US" dirty="0">
                <a:effectLst>
                  <a:outerShdw blurRad="38100" dist="38100" dir="2700000" algn="tl">
                    <a:srgbClr val="000000">
                      <a:alpha val="43137"/>
                    </a:srgbClr>
                  </a:outerShdw>
                </a:effectLst>
              </a:rPr>
              <a:t>@P0w3rChi3f</a:t>
            </a:r>
          </a:p>
          <a:p>
            <a:r>
              <a:rPr lang="en-US" dirty="0">
                <a:effectLst>
                  <a:outerShdw blurRad="38100" dist="38100" dir="2700000" algn="tl">
                    <a:srgbClr val="000000">
                      <a:alpha val="43137"/>
                    </a:srgbClr>
                  </a:outerShdw>
                </a:effectLst>
              </a:rPr>
              <a:t>Website</a:t>
            </a:r>
          </a:p>
          <a:p>
            <a:pPr lvl="1"/>
            <a:r>
              <a:rPr lang="en-US" dirty="0">
                <a:effectLst>
                  <a:outerShdw blurRad="38100" dist="38100" dir="2700000" algn="tl">
                    <a:srgbClr val="000000">
                      <a:alpha val="43137"/>
                    </a:srgbClr>
                  </a:outerShdw>
                </a:effectLst>
              </a:rPr>
              <a:t>JamesHoneycutt.net</a:t>
            </a:r>
          </a:p>
          <a:p>
            <a:r>
              <a:rPr lang="en-US" dirty="0">
                <a:effectLst>
                  <a:outerShdw blurRad="38100" dist="38100" dir="2700000" algn="tl">
                    <a:srgbClr val="000000">
                      <a:alpha val="43137"/>
                    </a:srgbClr>
                  </a:outerShdw>
                </a:effectLst>
              </a:rPr>
              <a:t>YouTube</a:t>
            </a:r>
          </a:p>
          <a:p>
            <a:pPr lvl="1"/>
            <a:r>
              <a:rPr lang="en-US" dirty="0">
                <a:effectLst>
                  <a:outerShdw blurRad="38100" dist="38100" dir="2700000" algn="tl">
                    <a:srgbClr val="000000">
                      <a:alpha val="43137"/>
                    </a:srgbClr>
                  </a:outerShdw>
                </a:effectLst>
              </a:rPr>
              <a:t>/c/P0w3rChi3f</a:t>
            </a:r>
          </a:p>
          <a:p>
            <a:endParaRPr lang="en-US" dirty="0"/>
          </a:p>
        </p:txBody>
      </p:sp>
      <p:sp>
        <p:nvSpPr>
          <p:cNvPr id="3" name="Date Placeholder 2">
            <a:extLst>
              <a:ext uri="{FF2B5EF4-FFF2-40B4-BE49-F238E27FC236}">
                <a16:creationId xmlns:a16="http://schemas.microsoft.com/office/drawing/2014/main" id="{86E4A599-1879-4F0A-AD4D-8B05705A4980}"/>
              </a:ext>
            </a:extLst>
          </p:cNvPr>
          <p:cNvSpPr>
            <a:spLocks noGrp="1"/>
          </p:cNvSpPr>
          <p:nvPr>
            <p:ph type="dt" sz="half" idx="10"/>
          </p:nvPr>
        </p:nvSpPr>
        <p:spPr/>
        <p:txBody>
          <a:bodyPr/>
          <a:lstStyle/>
          <a:p>
            <a:fld id="{4C145DFF-3EF7-4F1C-A3F6-F089D2324AC3}" type="datetime10">
              <a:rPr lang="en-US" smtClean="0"/>
              <a:t>14:40</a:t>
            </a:fld>
            <a:endParaRPr lang="en-US" dirty="0"/>
          </a:p>
        </p:txBody>
      </p:sp>
      <p:sp>
        <p:nvSpPr>
          <p:cNvPr id="4" name="Footer Placeholder 3">
            <a:extLst>
              <a:ext uri="{FF2B5EF4-FFF2-40B4-BE49-F238E27FC236}">
                <a16:creationId xmlns:a16="http://schemas.microsoft.com/office/drawing/2014/main" id="{F230D790-25BC-4C2B-8D87-E3A47AA5D68F}"/>
              </a:ext>
            </a:extLst>
          </p:cNvPr>
          <p:cNvSpPr>
            <a:spLocks noGrp="1"/>
          </p:cNvSpPr>
          <p:nvPr>
            <p:ph type="ftr" sz="quarter" idx="11"/>
          </p:nvPr>
        </p:nvSpPr>
        <p:spPr>
          <a:xfrm>
            <a:off x="1141411" y="5883275"/>
            <a:ext cx="83565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EF291557-4C14-4401-B692-55EE1973CC0D}"/>
              </a:ext>
            </a:extLst>
          </p:cNvPr>
          <p:cNvSpPr>
            <a:spLocks noGrp="1"/>
          </p:cNvSpPr>
          <p:nvPr>
            <p:ph type="sldNum" sz="quarter" idx="12"/>
          </p:nvPr>
        </p:nvSpPr>
        <p:spPr/>
        <p:txBody>
          <a:bodyPr/>
          <a:lstStyle/>
          <a:p>
            <a:fld id="{6D22F896-40B5-4ADD-8801-0D06FADFA095}" type="slidenum">
              <a:rPr lang="en-US" smtClean="0"/>
              <a:t>96</a:t>
            </a:fld>
            <a:endParaRPr lang="en-US" dirty="0"/>
          </a:p>
        </p:txBody>
      </p:sp>
    </p:spTree>
    <p:extLst>
      <p:ext uri="{BB962C8B-B14F-4D97-AF65-F5344CB8AC3E}">
        <p14:creationId xmlns:p14="http://schemas.microsoft.com/office/powerpoint/2010/main" val="2563284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27900</TotalTime>
  <Words>7974</Words>
  <Application>Microsoft Office PowerPoint</Application>
  <PresentationFormat>Widescreen</PresentationFormat>
  <Paragraphs>1321</Paragraphs>
  <Slides>96</Slides>
  <Notes>74</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Arial</vt:lpstr>
      <vt:lpstr>Calibri</vt:lpstr>
      <vt:lpstr>Century Gothic</vt:lpstr>
      <vt:lpstr>Mesh</vt:lpstr>
      <vt:lpstr>Powershell crash course</vt:lpstr>
      <vt:lpstr>PowerPoint Presentation</vt:lpstr>
      <vt:lpstr>PowerPoint Presentation</vt:lpstr>
      <vt:lpstr>About Me</vt:lpstr>
      <vt:lpstr>PowerPoint Presentation</vt:lpstr>
      <vt:lpstr>Agenda</vt:lpstr>
      <vt:lpstr>Why Scripting</vt:lpstr>
      <vt:lpstr>Environments</vt:lpstr>
      <vt:lpstr>PowerPoint Presentation</vt:lpstr>
      <vt:lpstr>Powershell lexicon</vt:lpstr>
      <vt:lpstr>Powershell lexicon (Cont.)</vt:lpstr>
      <vt:lpstr>Command Structure</vt:lpstr>
      <vt:lpstr>Discovering commands</vt:lpstr>
      <vt:lpstr>Understanding Parameters</vt:lpstr>
      <vt:lpstr>External Commands</vt:lpstr>
      <vt:lpstr>Alias</vt:lpstr>
      <vt:lpstr>Dealing with errors</vt:lpstr>
      <vt:lpstr>PowerPoint Presentation</vt:lpstr>
      <vt:lpstr>PowerPoint Presentation</vt:lpstr>
      <vt:lpstr>Providers</vt:lpstr>
      <vt:lpstr>Navigating the filesystem</vt:lpstr>
      <vt:lpstr>Objects</vt:lpstr>
      <vt:lpstr>PowerPoint Presentation</vt:lpstr>
      <vt:lpstr>Objects (cont)</vt:lpstr>
      <vt:lpstr>Variables</vt:lpstr>
      <vt:lpstr>Variables in quotes</vt:lpstr>
      <vt:lpstr>More Variable Stuff</vt:lpstr>
      <vt:lpstr>Variable Types</vt:lpstr>
      <vt:lpstr>Variable Types (Cont.)</vt:lpstr>
      <vt:lpstr>Variable Types (cont.)</vt:lpstr>
      <vt:lpstr>Variable Commands</vt:lpstr>
      <vt:lpstr>Variable Commands (Cont.)</vt:lpstr>
      <vt:lpstr>PowerPoint Presentation</vt:lpstr>
      <vt:lpstr>PowerPoint Presentation</vt:lpstr>
      <vt:lpstr>The Pipeline</vt:lpstr>
      <vt:lpstr>PowerPoint Presentation</vt:lpstr>
      <vt:lpstr>deeper Pipe line</vt:lpstr>
      <vt:lpstr>Logic and flow control (IF/Else/switch)</vt:lpstr>
      <vt:lpstr>Logic and flow control (IF/Else/switch)</vt:lpstr>
      <vt:lpstr>Logic and flow control (Loops)</vt:lpstr>
      <vt:lpstr>PowerPoint Presentation</vt:lpstr>
      <vt:lpstr>Adding commands</vt:lpstr>
      <vt:lpstr>Module from Internet</vt:lpstr>
      <vt:lpstr>PowerPoint Presentation</vt:lpstr>
      <vt:lpstr>Output formatting</vt:lpstr>
      <vt:lpstr>Write-host</vt:lpstr>
      <vt:lpstr>Write-output</vt:lpstr>
      <vt:lpstr>output</vt:lpstr>
      <vt:lpstr>Output</vt:lpstr>
      <vt:lpstr>Read-Host</vt:lpstr>
      <vt:lpstr>Read-Host (Cont.)</vt:lpstr>
      <vt:lpstr>PowerPoint Presentation</vt:lpstr>
      <vt:lpstr>PowerPoint Presentation</vt:lpstr>
      <vt:lpstr>Filtering</vt:lpstr>
      <vt:lpstr>Comparison Operators</vt:lpstr>
      <vt:lpstr>Comparison (cont.)</vt:lpstr>
      <vt:lpstr>PowerPoint Presentation</vt:lpstr>
      <vt:lpstr>Remote PowerShell</vt:lpstr>
      <vt:lpstr>Enter-PSSession</vt:lpstr>
      <vt:lpstr>Invoke-command</vt:lpstr>
      <vt:lpstr>Invoke-command (cont.)</vt:lpstr>
      <vt:lpstr>Computername</vt:lpstr>
      <vt:lpstr>Sessions</vt:lpstr>
      <vt:lpstr>Advanced remoting configuration</vt:lpstr>
      <vt:lpstr>Implicit remoting: importing a session</vt:lpstr>
      <vt:lpstr>PowerPoint Presentation</vt:lpstr>
      <vt:lpstr>PowerPoint Presentation</vt:lpstr>
      <vt:lpstr>Windows Management Instrumentation (WMI)</vt:lpstr>
      <vt:lpstr>Windows Management Instrumentation (WMI) (cont.)</vt:lpstr>
      <vt:lpstr>Common Information Model (CIM)</vt:lpstr>
      <vt:lpstr>Multitasking</vt:lpstr>
      <vt:lpstr>Multitasking (cont.)</vt:lpstr>
      <vt:lpstr>Job commands</vt:lpstr>
      <vt:lpstr>Scheduled Jobs</vt:lpstr>
      <vt:lpstr>Scheduled Jobs (example)</vt:lpstr>
      <vt:lpstr>Security</vt:lpstr>
      <vt:lpstr>Security (cont.)</vt:lpstr>
      <vt:lpstr>Execution Policy</vt:lpstr>
      <vt:lpstr>Execution Policy (Cont.)</vt:lpstr>
      <vt:lpstr>PowerShell v5 Security enhancements</vt:lpstr>
      <vt:lpstr>System-wide transcription</vt:lpstr>
      <vt:lpstr>Language Modes</vt:lpstr>
      <vt:lpstr>PowerPoint Presentation</vt:lpstr>
      <vt:lpstr>Scripting</vt:lpstr>
      <vt:lpstr>Scripting (cont.)</vt:lpstr>
      <vt:lpstr>Scripting (cont.)</vt:lpstr>
      <vt:lpstr>Variable Scope</vt:lpstr>
      <vt:lpstr>Parameters</vt:lpstr>
      <vt:lpstr>random tips, tricks, and techniques</vt:lpstr>
      <vt:lpstr>Never the end</vt:lpstr>
      <vt:lpstr>PowerPoint Presentation</vt:lpstr>
      <vt:lpstr>References</vt:lpstr>
      <vt:lpstr>References (cont.)</vt:lpstr>
      <vt:lpstr>Powershell v5 Security References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Honeycutt</dc:creator>
  <cp:lastModifiedBy>James Honeycutt</cp:lastModifiedBy>
  <cp:revision>286</cp:revision>
  <cp:lastPrinted>2019-12-04T11:12:57Z</cp:lastPrinted>
  <dcterms:created xsi:type="dcterms:W3CDTF">2019-08-29T22:54:14Z</dcterms:created>
  <dcterms:modified xsi:type="dcterms:W3CDTF">2021-09-23T00:47:09Z</dcterms:modified>
</cp:coreProperties>
</file>